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Corbel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DA7F45D-B3C5-4471-B6A5-D5EE5BE55272}">
  <a:tblStyle styleId="{7DA7F45D-B3C5-4471-B6A5-D5EE5BE55272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AF5"/>
          </a:solidFill>
        </a:fill>
      </a:tcStyle>
    </a:wholeTbl>
    <a:band1H>
      <a:tcTxStyle/>
      <a:tcStyle>
        <a:fill>
          <a:solidFill>
            <a:srgbClr val="CFD2EB"/>
          </a:solidFill>
        </a:fill>
      </a:tcStyle>
    </a:band1H>
    <a:band2H>
      <a:tcTxStyle/>
    </a:band2H>
    <a:band1V>
      <a:tcTxStyle/>
      <a:tcStyle>
        <a:fill>
          <a:solidFill>
            <a:srgbClr val="CFD2EB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Corbel-bold.fntdata"/><Relationship Id="rId63" Type="http://schemas.openxmlformats.org/officeDocument/2006/relationships/font" Target="fonts/Corbel-regular.fntdata"/><Relationship Id="rId22" Type="http://schemas.openxmlformats.org/officeDocument/2006/relationships/slide" Target="slides/slide16.xml"/><Relationship Id="rId66" Type="http://schemas.openxmlformats.org/officeDocument/2006/relationships/font" Target="fonts/Corbel-boldItalic.fntdata"/><Relationship Id="rId21" Type="http://schemas.openxmlformats.org/officeDocument/2006/relationships/slide" Target="slides/slide15.xml"/><Relationship Id="rId65" Type="http://schemas.openxmlformats.org/officeDocument/2006/relationships/font" Target="fonts/Corbel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1be8f8a9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1be8f8a9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be8f8a9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be8f8a9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be8f8a9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be8f8a9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be8f8a9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be8f8a9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be8f8a9b_2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1be8f8a9b_2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1be8f8a9b_2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1be8f8a9b_2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be8f8a9b_26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1be8f8a9b_26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be8f8a9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be8f8a9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1be8f8a9b_26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51be8f8a9b_26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be8f8a9b_33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1be8f8a9b_33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be8f8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be8f8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be8f8a9b_26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1be8f8a9b_26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1be8f8a9b_26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1be8f8a9b_26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1be8f8a9b_2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1be8f8a9b_2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be8f8a9b_3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1be8f8a9b_3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1be8f8a9b_3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1be8f8a9b_3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1be8f8a9b_3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1be8f8a9b_3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c30f34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1c30f3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1c30f82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1c30f82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1be8f8a9b_3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1be8f8a9b_3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1be8f8a9b_2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1be8f8a9b_2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be8f8a9b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51be8f8a9b_13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51be8f8a9b_13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be8f8a9b_34_0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1be8f8a9b_34_0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1be8f8a9b_3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1be8f8a9b_3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1be8f8a9b_34_174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51be8f8a9b_34_174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1be8f8a9b_34_192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1be8f8a9b_34_192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1be8f8a9b_34_208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51be8f8a9b_34_208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1be8f8a9b_3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1be8f8a9b_3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1be8f8a9b_3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1be8f8a9b_3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1be8f8a9b_3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1be8f8a9b_3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1be8f8a9b_3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1be8f8a9b_3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1be8f8a9b_3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1be8f8a9b_3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1be8f8a9b_13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51be8f8a9b_13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1be8f8a9b_13_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1be8f8a9b_3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1be8f8a9b_3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be8f8a9b_3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1be8f8a9b_3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1be8f8a9b_3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1be8f8a9b_3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1be8f8a9b_3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1be8f8a9b_3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235c93ea1_1_0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235c93ea1_1_0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235c93ea1_1_11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5235c93ea1_1_11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5235c93ea1_1_156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5235c93ea1_1_156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  <a:noFill/>
          <a:ln>
            <a:noFill/>
          </a:ln>
        </p:spPr>
        <p:txBody>
          <a:bodyPr anchorCtr="0" anchor="t" bIns="95900" lIns="191800" spcFirstLastPara="1" rIns="191800" wrap="square" tIns="9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5235c93ea1_1_156:notes"/>
          <p:cNvSpPr txBox="1"/>
          <p:nvPr>
            <p:ph idx="12" type="sldNum"/>
          </p:nvPr>
        </p:nvSpPr>
        <p:spPr>
          <a:xfrm>
            <a:off x="3883292" y="8684144"/>
            <a:ext cx="2972580" cy="459856"/>
          </a:xfrm>
          <a:prstGeom prst="rect">
            <a:avLst/>
          </a:prstGeom>
          <a:noFill/>
          <a:ln>
            <a:noFill/>
          </a:ln>
        </p:spPr>
        <p:txBody>
          <a:bodyPr anchorCtr="0" anchor="b" bIns="95900" lIns="191800" spcFirstLastPara="1" rIns="191800" wrap="square" tIns="95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235c93ea1_1_230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5235c93ea1_1_230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235c93ea1_1_320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5235c93ea1_1_320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1be8f8a9b_13_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51be8f8a9b_1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be8f8a9b_17_0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51be8f8a9b_17_0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235c93ea1_1_446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5235c93ea1_1_446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235c93ea1_1_465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5235c93ea1_1_465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235c93ea1_1_506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5235c93ea1_1_506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  <a:noFill/>
          <a:ln>
            <a:noFill/>
          </a:ln>
        </p:spPr>
        <p:txBody>
          <a:bodyPr anchorCtr="0" anchor="t" bIns="95900" lIns="191800" spcFirstLastPara="1" rIns="191800" wrap="square" tIns="9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Investigation of PSPNet with different settings. Baseline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ResNet50-based FCN with dilated network. ‘B1’ and ‘B1236’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denote pooled feature maps of bin sizes f1  1g and f1  1; 2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2; 3  3; 6  6g respectively. ‘MAX’ and ‘AVE’ represent max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and average pooling operations individually. ‘DR’ means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dimension reduction is taken after pooling. The results are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tested on the validation set with the single-scale input.</a:t>
            </a:r>
            <a:endParaRPr/>
          </a:p>
        </p:txBody>
      </p:sp>
      <p:sp>
        <p:nvSpPr>
          <p:cNvPr id="919" name="Google Shape;919;g5235c93ea1_1_506:notes"/>
          <p:cNvSpPr txBox="1"/>
          <p:nvPr>
            <p:ph idx="12" type="sldNum"/>
          </p:nvPr>
        </p:nvSpPr>
        <p:spPr>
          <a:xfrm>
            <a:off x="3883292" y="8684144"/>
            <a:ext cx="2972580" cy="459856"/>
          </a:xfrm>
          <a:prstGeom prst="rect">
            <a:avLst/>
          </a:prstGeom>
          <a:noFill/>
          <a:ln>
            <a:noFill/>
          </a:ln>
        </p:spPr>
        <p:txBody>
          <a:bodyPr anchorCtr="0" anchor="b" bIns="95900" lIns="191800" spcFirstLastPara="1" rIns="191800" wrap="square" tIns="95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235c93ea1_1_472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5235c93ea1_1_472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235c93e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5235c93e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1c30f82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51c30f82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1be8f8a9b_3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1be8f8a9b_3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1be8f8a9b_17_37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1be8f8a9b_17_37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be8f8a9b_17_13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51be8f8a9b_17_13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be8f8a9b_13_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51be8f8a9b_1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be8f8a9b_17_56:notes"/>
          <p:cNvSpPr txBox="1"/>
          <p:nvPr>
            <p:ph idx="1" type="body"/>
          </p:nvPr>
        </p:nvSpPr>
        <p:spPr>
          <a:xfrm>
            <a:off x="686226" y="4341050"/>
            <a:ext cx="5485549" cy="41162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1be8f8a9b_17_56:notes"/>
          <p:cNvSpPr/>
          <p:nvPr>
            <p:ph idx="2" type="sldImg"/>
          </p:nvPr>
        </p:nvSpPr>
        <p:spPr>
          <a:xfrm>
            <a:off x="1841426" y="686720"/>
            <a:ext cx="3175147" cy="34295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76818" y="0"/>
            <a:ext cx="8967183" cy="33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31479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08029" y="1303397"/>
            <a:ext cx="7749411" cy="2660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5969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orbel"/>
              <a:buChar char="•"/>
              <a:defRPr b="0" i="0" sz="5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55245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Char char="–"/>
              <a:defRPr b="0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08000" lvl="2" marL="13716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16413" y="4783173"/>
            <a:ext cx="2933278" cy="25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832" y="4783173"/>
            <a:ext cx="2109182" cy="256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i="0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5329790" y="5013971"/>
            <a:ext cx="3785794" cy="110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Yaroslav Ganin — Brief overview of the research — February 8, 2013 — Slide </a:t>
            </a:r>
            <a:fld id="{00000000-1234-1234-1234-123412341234}" type="slidenum">
              <a:rPr lang="ru"/>
              <a:t>‹#›</a:t>
            </a:fld>
            <a:r>
              <a:rPr lang="ru"/>
              <a:t>/10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Relationship Id="rId4" Type="http://schemas.openxmlformats.org/officeDocument/2006/relationships/image" Target="../media/image4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0.png"/><Relationship Id="rId13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15" Type="http://schemas.openxmlformats.org/officeDocument/2006/relationships/image" Target="../media/image39.png"/><Relationship Id="rId14" Type="http://schemas.openxmlformats.org/officeDocument/2006/relationships/image" Target="../media/image43.png"/><Relationship Id="rId17" Type="http://schemas.openxmlformats.org/officeDocument/2006/relationships/image" Target="../media/image52.png"/><Relationship Id="rId16" Type="http://schemas.openxmlformats.org/officeDocument/2006/relationships/image" Target="../media/image55.png"/><Relationship Id="rId5" Type="http://schemas.openxmlformats.org/officeDocument/2006/relationships/image" Target="../media/image30.png"/><Relationship Id="rId19" Type="http://schemas.openxmlformats.org/officeDocument/2006/relationships/image" Target="../media/image53.png"/><Relationship Id="rId6" Type="http://schemas.openxmlformats.org/officeDocument/2006/relationships/image" Target="../media/image34.png"/><Relationship Id="rId18" Type="http://schemas.openxmlformats.org/officeDocument/2006/relationships/image" Target="../media/image56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5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gif"/><Relationship Id="rId4" Type="http://schemas.openxmlformats.org/officeDocument/2006/relationships/image" Target="../media/image8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3.gif"/><Relationship Id="rId5" Type="http://schemas.openxmlformats.org/officeDocument/2006/relationships/image" Target="../media/image11.gif"/><Relationship Id="rId6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Свёрточные нейронные сети. Задача сегментации изображения.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Практикум на ЭВМ для 317 группы, весна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Попов Артём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Кафедра ММП ВМК МГУ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Как выглядит ядро свёртки?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25" y="1128975"/>
            <a:ext cx="75195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3662250" y="1365025"/>
            <a:ext cx="1999800" cy="318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FF0000"/>
                </a:solidFill>
              </a:rPr>
              <a:t>Как выглядит ядро свёртки?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25" y="1128975"/>
            <a:ext cx="75195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Что получится после применения свёртки?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50" y="1152476"/>
            <a:ext cx="7606499" cy="35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5620875" y="1513150"/>
            <a:ext cx="2847600" cy="276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Что получится после применения свёртки?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50" y="1152476"/>
            <a:ext cx="7606499" cy="3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681" y="1268016"/>
            <a:ext cx="5019986" cy="358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pooling и average pooling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Простая схема свёрточных сетей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713" y="1162175"/>
            <a:ext cx="620058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Сеть AlexNet (2012)</a:t>
            </a:r>
            <a:endParaRPr sz="2800"/>
          </a:p>
        </p:txBody>
      </p:sp>
      <p:sp>
        <p:nvSpPr>
          <p:cNvPr id="196" name="Google Shape;196;p30"/>
          <p:cNvSpPr/>
          <p:nvPr/>
        </p:nvSpPr>
        <p:spPr>
          <a:xfrm>
            <a:off x="628650" y="3116550"/>
            <a:ext cx="84405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79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" sz="2400">
                <a:solidFill>
                  <a:schemeClr val="dk1"/>
                </a:solidFill>
              </a:rPr>
              <a:t>Max pooling + ReLu + 3 полносвязных слоя</a:t>
            </a:r>
            <a:endParaRPr sz="2400">
              <a:solidFill>
                <a:schemeClr val="dk1"/>
              </a:solidFill>
            </a:endParaRPr>
          </a:p>
          <a:p>
            <a:pPr indent="-279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" sz="2400">
                <a:solidFill>
                  <a:schemeClr val="dk1"/>
                </a:solidFill>
              </a:rPr>
              <a:t>+ Аугментация</a:t>
            </a:r>
            <a:endParaRPr sz="2400"/>
          </a:p>
          <a:p>
            <a:pPr indent="-279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" sz="2400">
                <a:solidFill>
                  <a:schemeClr val="dk1"/>
                </a:solidFill>
              </a:rPr>
              <a:t>+ </a:t>
            </a:r>
            <a:r>
              <a:rPr lang="ru" sz="2400">
                <a:solidFill>
                  <a:schemeClr val="dk1"/>
                </a:solidFill>
              </a:rPr>
              <a:t>Dropout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00" y="1096477"/>
            <a:ext cx="6427399" cy="2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Известные архитектуры свёрточных нейросетей для классификации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AlexNet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VGG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Inception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ResNet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DenseNet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400"/>
              <a:t>https://pytorch.org/docs/master/torchvision/models.html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Каскады свёрток</a:t>
            </a:r>
            <a:endParaRPr sz="2800"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31" y="1695141"/>
            <a:ext cx="4544952" cy="252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083" y="1448600"/>
            <a:ext cx="4420934" cy="278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Каскады свёрток</a:t>
            </a:r>
            <a:endParaRPr sz="2800"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25" y="1572415"/>
            <a:ext cx="3298714" cy="301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3524" y="1068693"/>
            <a:ext cx="3416015" cy="406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занятия	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свёрточные нейронные сети (convolutional neural networks, CNNs)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основные идеи современных архитектур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представления внутри свёрточных нейросетей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задача сегментации изображений (instance segmentation)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современные архитектуры для решения задач сегментации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Сеть ResNet (2015)</a:t>
            </a:r>
            <a:endParaRPr sz="2800"/>
          </a:p>
        </p:txBody>
      </p:sp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728" y="2225683"/>
            <a:ext cx="3008420" cy="207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628650" y="1331400"/>
            <a:ext cx="72426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Просто добавление слоев не работает!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Основная идея: skip connections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5" y="2457809"/>
            <a:ext cx="3198825" cy="17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628650" y="4435975"/>
            <a:ext cx="77190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Что делать, если F(x) отличается по размеру от x?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Сеть ResNet (2015)</a:t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28656" y="1675833"/>
            <a:ext cx="8264177" cy="1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аугментации изображений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093375"/>
            <a:ext cx="52197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900" y="1101225"/>
            <a:ext cx="5346701" cy="27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181100" y="1017725"/>
            <a:ext cx="427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Поворот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Сдвиг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Удаление части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Обрезка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Размытие/резкость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Шум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Осветление/затемнение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Стандартные методы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Аугментация: повороты лиц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3155175"/>
            <a:ext cx="4336375" cy="19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0850"/>
            <a:ext cx="4883575" cy="21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Удаление/замена фона</a:t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150" y="1017737"/>
            <a:ext cx="4060275" cy="24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97663"/>
            <a:ext cx="5448150" cy="25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Аугментация документов</a:t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25" y="1107574"/>
            <a:ext cx="7748950" cy="250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25" y="2571750"/>
            <a:ext cx="7748950" cy="2462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Аугментация документов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825" y="1017725"/>
            <a:ext cx="277916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00" y="1017725"/>
            <a:ext cx="277916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обучении модели...</a:t>
            </a:r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347" y="1362850"/>
            <a:ext cx="367332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фильтров первого слоя </a:t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85" y="1017725"/>
            <a:ext cx="4133836" cy="40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/>
              <a:t>ImageNet (image-net.org)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1" y="1202191"/>
            <a:ext cx="5053139" cy="366801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5843077" y="1850125"/>
            <a:ext cx="275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2400" u="none" cap="none" strike="noStrike">
                <a:solidFill>
                  <a:schemeClr val="dk1"/>
                </a:solidFill>
              </a:rPr>
              <a:t>14,197,122 изображений</a:t>
            </a:r>
            <a:br>
              <a:rPr i="0" lang="ru" sz="2400" u="none" cap="none" strike="noStrike">
                <a:solidFill>
                  <a:schemeClr val="dk1"/>
                </a:solidFill>
              </a:rPr>
            </a:br>
            <a:r>
              <a:rPr i="0" lang="ru" sz="2400" u="none" cap="none" strike="noStrike">
                <a:solidFill>
                  <a:schemeClr val="dk1"/>
                </a:solidFill>
              </a:rPr>
              <a:t>21841 категорий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166" y="1422938"/>
            <a:ext cx="2501097" cy="25152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44"/>
          <p:cNvGrpSpPr/>
          <p:nvPr/>
        </p:nvGrpSpPr>
        <p:grpSpPr>
          <a:xfrm>
            <a:off x="4436230" y="1196382"/>
            <a:ext cx="4189946" cy="901997"/>
            <a:chOff x="-4988547" y="-538574"/>
            <a:chExt cx="14574496" cy="4202182"/>
          </a:xfrm>
        </p:grpSpPr>
        <p:sp>
          <p:nvSpPr>
            <p:cNvPr id="292" name="Google Shape;292;p44"/>
            <p:cNvSpPr/>
            <p:nvPr/>
          </p:nvSpPr>
          <p:spPr>
            <a:xfrm>
              <a:off x="7143803" y="-254884"/>
              <a:ext cx="232936" cy="3918492"/>
            </a:xfrm>
            <a:prstGeom prst="cube">
              <a:avLst>
                <a:gd fmla="val 35845" name="adj"/>
              </a:avLst>
            </a:prstGeom>
            <a:solidFill>
              <a:srgbClr val="DBE0F3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293" name="Google Shape;29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75724" y="2146623"/>
              <a:ext cx="47434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93193" y="2547759"/>
              <a:ext cx="487680" cy="179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17257" y="2387925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163695" y="1124720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164" y="2387925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452" y="2579783"/>
              <a:ext cx="356235" cy="177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3734" y="2619767"/>
              <a:ext cx="356235" cy="177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1464559" y="2708349"/>
              <a:ext cx="344805" cy="177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-4444278" y="3129731"/>
              <a:ext cx="36004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-4988547" y="843402"/>
              <a:ext cx="360045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-3735533" y="3455400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3388069" y="2704076"/>
              <a:ext cx="22860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3591657" y="880593"/>
              <a:ext cx="22860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3014121" y="2930509"/>
              <a:ext cx="23241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2053204" y="1015079"/>
              <a:ext cx="238125" cy="179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1815079" y="2529279"/>
              <a:ext cx="238125" cy="179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9" name="Google Shape;309;p44"/>
            <p:cNvGrpSpPr/>
            <p:nvPr/>
          </p:nvGrpSpPr>
          <p:grpSpPr>
            <a:xfrm>
              <a:off x="-3334894" y="216431"/>
              <a:ext cx="971420" cy="2624549"/>
              <a:chOff x="6899833" y="-1683568"/>
              <a:chExt cx="1336879" cy="3884222"/>
            </a:xfrm>
          </p:grpSpPr>
          <p:sp>
            <p:nvSpPr>
              <p:cNvPr id="310" name="Google Shape;310;p44"/>
              <p:cNvSpPr/>
              <p:nvPr/>
            </p:nvSpPr>
            <p:spPr>
              <a:xfrm>
                <a:off x="7467581" y="-1110549"/>
                <a:ext cx="769131" cy="3311203"/>
              </a:xfrm>
              <a:prstGeom prst="cube">
                <a:avLst>
                  <a:gd fmla="val 5978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11" name="Google Shape;311;p44"/>
              <p:cNvSpPr/>
              <p:nvPr/>
            </p:nvSpPr>
            <p:spPr>
              <a:xfrm>
                <a:off x="7199741" y="-1110549"/>
                <a:ext cx="769131" cy="3311203"/>
              </a:xfrm>
              <a:prstGeom prst="cube">
                <a:avLst>
                  <a:gd fmla="val 5978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12" name="Google Shape;312;p44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59785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313" name="Google Shape;313;p44"/>
            <p:cNvSpPr/>
            <p:nvPr/>
          </p:nvSpPr>
          <p:spPr>
            <a:xfrm>
              <a:off x="-4566920" y="-227569"/>
              <a:ext cx="936633" cy="3600400"/>
            </a:xfrm>
            <a:prstGeom prst="cube">
              <a:avLst>
                <a:gd fmla="val 91061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314" name="Google Shape;314;p44"/>
            <p:cNvGrpSpPr/>
            <p:nvPr/>
          </p:nvGrpSpPr>
          <p:grpSpPr>
            <a:xfrm>
              <a:off x="-1784726" y="514100"/>
              <a:ext cx="1432084" cy="2117062"/>
              <a:chOff x="6899833" y="-1683568"/>
              <a:chExt cx="1537158" cy="3884222"/>
            </a:xfrm>
          </p:grpSpPr>
          <p:sp>
            <p:nvSpPr>
              <p:cNvPr id="315" name="Google Shape;315;p44"/>
              <p:cNvSpPr/>
              <p:nvPr/>
            </p:nvSpPr>
            <p:spPr>
              <a:xfrm>
                <a:off x="7667859" y="-850380"/>
                <a:ext cx="769131" cy="3051032"/>
              </a:xfrm>
              <a:prstGeom prst="cube">
                <a:avLst>
                  <a:gd fmla="val 4851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16" name="Google Shape;316;p44"/>
              <p:cNvSpPr/>
              <p:nvPr/>
            </p:nvSpPr>
            <p:spPr>
              <a:xfrm>
                <a:off x="7280153" y="-850380"/>
                <a:ext cx="769131" cy="3051032"/>
              </a:xfrm>
              <a:prstGeom prst="cube">
                <a:avLst>
                  <a:gd fmla="val 4851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17" name="Google Shape;317;p44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49381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18" name="Google Shape;318;p44"/>
            <p:cNvGrpSpPr/>
            <p:nvPr/>
          </p:nvGrpSpPr>
          <p:grpSpPr>
            <a:xfrm>
              <a:off x="94047" y="935120"/>
              <a:ext cx="1528240" cy="1611560"/>
              <a:chOff x="6933230" y="-1683568"/>
              <a:chExt cx="1020966" cy="3884222"/>
            </a:xfrm>
          </p:grpSpPr>
          <p:sp>
            <p:nvSpPr>
              <p:cNvPr id="319" name="Google Shape;319;p44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20" name="Google Shape;320;p44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21" name="Google Shape;321;p44"/>
            <p:cNvGrpSpPr/>
            <p:nvPr/>
          </p:nvGrpSpPr>
          <p:grpSpPr>
            <a:xfrm>
              <a:off x="2348675" y="935120"/>
              <a:ext cx="1528240" cy="1611560"/>
              <a:chOff x="6933230" y="-1683568"/>
              <a:chExt cx="1020966" cy="3884222"/>
            </a:xfrm>
          </p:grpSpPr>
          <p:sp>
            <p:nvSpPr>
              <p:cNvPr id="322" name="Google Shape;322;p44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23" name="Google Shape;323;p44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24" name="Google Shape;324;p44"/>
            <p:cNvGrpSpPr/>
            <p:nvPr/>
          </p:nvGrpSpPr>
          <p:grpSpPr>
            <a:xfrm>
              <a:off x="4561109" y="1015079"/>
              <a:ext cx="1710972" cy="1611560"/>
              <a:chOff x="6933230" y="-1683568"/>
              <a:chExt cx="1378304" cy="3884222"/>
            </a:xfrm>
          </p:grpSpPr>
          <p:sp>
            <p:nvSpPr>
              <p:cNvPr id="325" name="Google Shape;325;p44"/>
              <p:cNvSpPr/>
              <p:nvPr/>
            </p:nvSpPr>
            <p:spPr>
              <a:xfrm>
                <a:off x="7629065" y="-507084"/>
                <a:ext cx="682469" cy="2707738"/>
              </a:xfrm>
              <a:prstGeom prst="cube">
                <a:avLst>
                  <a:gd fmla="val 36647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26" name="Google Shape;326;p44"/>
              <p:cNvSpPr/>
              <p:nvPr/>
            </p:nvSpPr>
            <p:spPr>
              <a:xfrm>
                <a:off x="7285855" y="-507084"/>
                <a:ext cx="668341" cy="2707736"/>
              </a:xfrm>
              <a:prstGeom prst="cube">
                <a:avLst>
                  <a:gd fmla="val 3709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27" name="Google Shape;327;p44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28" name="Google Shape;328;p44"/>
            <p:cNvGrpSpPr/>
            <p:nvPr/>
          </p:nvGrpSpPr>
          <p:grpSpPr>
            <a:xfrm>
              <a:off x="-4363239" y="1041359"/>
              <a:ext cx="1197873" cy="930180"/>
              <a:chOff x="412661" y="1796375"/>
              <a:chExt cx="1490181" cy="1157165"/>
            </a:xfrm>
          </p:grpSpPr>
          <p:sp>
            <p:nvSpPr>
              <p:cNvPr id="329" name="Google Shape;329;p44"/>
              <p:cNvSpPr/>
              <p:nvPr/>
            </p:nvSpPr>
            <p:spPr>
              <a:xfrm rot="-5400000">
                <a:off x="257023" y="2198844"/>
                <a:ext cx="1146521" cy="341583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30" name="Google Shape;330;p44"/>
              <p:cNvCxnSpPr/>
              <p:nvPr/>
            </p:nvCxnSpPr>
            <p:spPr>
              <a:xfrm>
                <a:off x="659492" y="1796375"/>
                <a:ext cx="1243349" cy="4231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44"/>
              <p:cNvCxnSpPr/>
              <p:nvPr/>
            </p:nvCxnSpPr>
            <p:spPr>
              <a:xfrm>
                <a:off x="1001075" y="2137605"/>
                <a:ext cx="901767" cy="8189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44"/>
              <p:cNvCxnSpPr/>
              <p:nvPr/>
            </p:nvCxnSpPr>
            <p:spPr>
              <a:xfrm flipH="1" rot="10800000">
                <a:off x="1001075" y="2219500"/>
                <a:ext cx="901767" cy="723396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33" name="Google Shape;333;p4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12661" y="2053913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4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623768" y="2782090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5" name="Google Shape;335;p44"/>
            <p:cNvGrpSpPr/>
            <p:nvPr/>
          </p:nvGrpSpPr>
          <p:grpSpPr>
            <a:xfrm>
              <a:off x="-2872931" y="997470"/>
              <a:ext cx="1366008" cy="1040193"/>
              <a:chOff x="2165602" y="1742664"/>
              <a:chExt cx="1540503" cy="1173067"/>
            </a:xfrm>
          </p:grpSpPr>
          <p:sp>
            <p:nvSpPr>
              <p:cNvPr id="336" name="Google Shape;336;p44"/>
              <p:cNvSpPr/>
              <p:nvPr/>
            </p:nvSpPr>
            <p:spPr>
              <a:xfrm rot="-5400000">
                <a:off x="2015906" y="2058017"/>
                <a:ext cx="965118" cy="334419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37" name="Google Shape;337;p44"/>
              <p:cNvCxnSpPr/>
              <p:nvPr/>
            </p:nvCxnSpPr>
            <p:spPr>
              <a:xfrm>
                <a:off x="2331259" y="1742664"/>
                <a:ext cx="1374846" cy="63104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44"/>
              <p:cNvCxnSpPr/>
              <p:nvPr/>
            </p:nvCxnSpPr>
            <p:spPr>
              <a:xfrm>
                <a:off x="2690450" y="2126240"/>
                <a:ext cx="1015655" cy="247466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44"/>
              <p:cNvCxnSpPr/>
              <p:nvPr/>
            </p:nvCxnSpPr>
            <p:spPr>
              <a:xfrm flipH="1" rot="10800000">
                <a:off x="2665678" y="2373706"/>
                <a:ext cx="1040427" cy="3340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40" name="Google Shape;340;p4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165602" y="1928408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1" name="Google Shape;341;p4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549970" y="2740471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2" name="Google Shape;342;p44"/>
            <p:cNvGrpSpPr/>
            <p:nvPr/>
          </p:nvGrpSpPr>
          <p:grpSpPr>
            <a:xfrm>
              <a:off x="-858983" y="1337597"/>
              <a:ext cx="1208200" cy="791923"/>
              <a:chOff x="4750167" y="2719335"/>
              <a:chExt cx="1208200" cy="791923"/>
            </a:xfrm>
          </p:grpSpPr>
          <p:sp>
            <p:nvSpPr>
              <p:cNvPr id="343" name="Google Shape;343;p44"/>
              <p:cNvSpPr/>
              <p:nvPr/>
            </p:nvSpPr>
            <p:spPr>
              <a:xfrm rot="-5400000">
                <a:off x="4701154" y="2955119"/>
                <a:ext cx="680249" cy="208682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44" name="Google Shape;344;p44"/>
              <p:cNvCxnSpPr/>
              <p:nvPr/>
            </p:nvCxnSpPr>
            <p:spPr>
              <a:xfrm flipH="1" rot="10800000">
                <a:off x="5145620" y="2829053"/>
                <a:ext cx="812747" cy="1097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44"/>
              <p:cNvCxnSpPr/>
              <p:nvPr/>
            </p:nvCxnSpPr>
            <p:spPr>
              <a:xfrm>
                <a:off x="4936938" y="2719336"/>
                <a:ext cx="1021428" cy="1097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44"/>
              <p:cNvCxnSpPr/>
              <p:nvPr/>
            </p:nvCxnSpPr>
            <p:spPr>
              <a:xfrm flipH="1" rot="10800000">
                <a:off x="5145620" y="2829053"/>
                <a:ext cx="812747" cy="559556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47" name="Google Shape;347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50167" y="2873389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933797" y="3335998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" name="Google Shape;349;p44"/>
            <p:cNvGrpSpPr/>
            <p:nvPr/>
          </p:nvGrpSpPr>
          <p:grpSpPr>
            <a:xfrm>
              <a:off x="1122081" y="1447317"/>
              <a:ext cx="1467675" cy="748786"/>
              <a:chOff x="7164908" y="2623369"/>
              <a:chExt cx="1467675" cy="748786"/>
            </a:xfrm>
          </p:grpSpPr>
          <p:sp>
            <p:nvSpPr>
              <p:cNvPr id="350" name="Google Shape;350;p44"/>
              <p:cNvSpPr/>
              <p:nvPr/>
            </p:nvSpPr>
            <p:spPr>
              <a:xfrm rot="-5400000">
                <a:off x="7100793" y="2859158"/>
                <a:ext cx="680247" cy="208675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51" name="Google Shape;351;p44"/>
              <p:cNvCxnSpPr/>
              <p:nvPr/>
            </p:nvCxnSpPr>
            <p:spPr>
              <a:xfrm>
                <a:off x="7347562" y="2623369"/>
                <a:ext cx="1285021" cy="208459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44"/>
              <p:cNvCxnSpPr/>
              <p:nvPr/>
            </p:nvCxnSpPr>
            <p:spPr>
              <a:xfrm>
                <a:off x="7545257" y="2831828"/>
                <a:ext cx="1087326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44"/>
              <p:cNvCxnSpPr/>
              <p:nvPr/>
            </p:nvCxnSpPr>
            <p:spPr>
              <a:xfrm flipH="1" rot="10800000">
                <a:off x="7545257" y="2831828"/>
                <a:ext cx="1087326" cy="47178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54" name="Google Shape;354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164908" y="2764181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309190" y="3196895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6" name="Google Shape;356;p44"/>
            <p:cNvGrpSpPr/>
            <p:nvPr/>
          </p:nvGrpSpPr>
          <p:grpSpPr>
            <a:xfrm>
              <a:off x="3391767" y="1502176"/>
              <a:ext cx="1394593" cy="772655"/>
              <a:chOff x="9783777" y="2703068"/>
              <a:chExt cx="1394593" cy="772655"/>
            </a:xfrm>
          </p:grpSpPr>
          <p:sp>
            <p:nvSpPr>
              <p:cNvPr id="357" name="Google Shape;357;p44"/>
              <p:cNvSpPr/>
              <p:nvPr/>
            </p:nvSpPr>
            <p:spPr>
              <a:xfrm rot="-5400000">
                <a:off x="9717973" y="2933361"/>
                <a:ext cx="680248" cy="219661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358" name="Google Shape;358;p44"/>
              <p:cNvCxnSpPr/>
              <p:nvPr/>
            </p:nvCxnSpPr>
            <p:spPr>
              <a:xfrm>
                <a:off x="9948270" y="2714038"/>
                <a:ext cx="1230099" cy="1097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44"/>
              <p:cNvCxnSpPr/>
              <p:nvPr/>
            </p:nvCxnSpPr>
            <p:spPr>
              <a:xfrm flipH="1" rot="10800000">
                <a:off x="10167931" y="2823756"/>
                <a:ext cx="1010439" cy="109717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44"/>
              <p:cNvCxnSpPr/>
              <p:nvPr/>
            </p:nvCxnSpPr>
            <p:spPr>
              <a:xfrm flipH="1" rot="10800000">
                <a:off x="10167931" y="2823756"/>
                <a:ext cx="1010439" cy="559556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361" name="Google Shape;361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965129" y="3300463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2" name="Google Shape;362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783777" y="2882194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3" name="Google Shape;363;p44"/>
            <p:cNvSpPr/>
            <p:nvPr/>
          </p:nvSpPr>
          <p:spPr>
            <a:xfrm>
              <a:off x="6986073" y="-254884"/>
              <a:ext cx="232936" cy="3918492"/>
            </a:xfrm>
            <a:prstGeom prst="cube">
              <a:avLst>
                <a:gd fmla="val 35845" name="adj"/>
              </a:avLst>
            </a:prstGeom>
            <a:solidFill>
              <a:srgbClr val="DBF6B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8302025" y="-254884"/>
              <a:ext cx="232936" cy="3918492"/>
            </a:xfrm>
            <a:prstGeom prst="cube">
              <a:avLst>
                <a:gd fmla="val 35845" name="adj"/>
              </a:avLst>
            </a:prstGeom>
            <a:solidFill>
              <a:srgbClr val="DBE0F3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8144295" y="-254884"/>
              <a:ext cx="232936" cy="3918492"/>
            </a:xfrm>
            <a:prstGeom prst="cube">
              <a:avLst>
                <a:gd fmla="val 35845" name="adj"/>
              </a:avLst>
            </a:prstGeom>
            <a:solidFill>
              <a:srgbClr val="DBF6B8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9300633" y="531609"/>
              <a:ext cx="232936" cy="2358755"/>
            </a:xfrm>
            <a:prstGeom prst="cube">
              <a:avLst>
                <a:gd fmla="val 35845" name="adj"/>
              </a:avLst>
            </a:prstGeom>
            <a:solidFill>
              <a:srgbClr val="BCEBDE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6334968" y="1633832"/>
              <a:ext cx="593084" cy="2304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7477205" y="1633832"/>
              <a:ext cx="593084" cy="2304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8630428" y="1633832"/>
              <a:ext cx="593084" cy="2304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pic>
          <p:nvPicPr>
            <p:cNvPr id="370" name="Google Shape;370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42528" y="2559154"/>
              <a:ext cx="487680" cy="179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98849" y="2682480"/>
              <a:ext cx="356235" cy="177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80237" y="1337420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00448" y="2444507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85638" y="1298568"/>
              <a:ext cx="220980" cy="175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5" name="Google Shape;375;p44"/>
            <p:cNvGrpSpPr/>
            <p:nvPr/>
          </p:nvGrpSpPr>
          <p:grpSpPr>
            <a:xfrm>
              <a:off x="8750815" y="245566"/>
              <a:ext cx="835134" cy="252830"/>
              <a:chOff x="-1" y="2"/>
              <a:chExt cx="1787" cy="541"/>
            </a:xfrm>
          </p:grpSpPr>
          <p:sp>
            <p:nvSpPr>
              <p:cNvPr id="376" name="Google Shape;376;p44"/>
              <p:cNvSpPr/>
              <p:nvPr/>
            </p:nvSpPr>
            <p:spPr>
              <a:xfrm>
                <a:off x="-1" y="2"/>
                <a:ext cx="382" cy="437"/>
              </a:xfrm>
              <a:custGeom>
                <a:rect b="b" l="l" r="r" t="t"/>
                <a:pathLst>
                  <a:path extrusionOk="0" h="437" w="382">
                    <a:moveTo>
                      <a:pt x="382" y="220"/>
                    </a:moveTo>
                    <a:lnTo>
                      <a:pt x="378" y="175"/>
                    </a:lnTo>
                    <a:lnTo>
                      <a:pt x="367" y="134"/>
                    </a:lnTo>
                    <a:lnTo>
                      <a:pt x="349" y="96"/>
                    </a:lnTo>
                    <a:lnTo>
                      <a:pt x="325" y="64"/>
                    </a:lnTo>
                    <a:lnTo>
                      <a:pt x="297" y="37"/>
                    </a:lnTo>
                    <a:lnTo>
                      <a:pt x="265" y="17"/>
                    </a:lnTo>
                    <a:lnTo>
                      <a:pt x="229" y="4"/>
                    </a:lnTo>
                    <a:lnTo>
                      <a:pt x="191" y="0"/>
                    </a:lnTo>
                    <a:lnTo>
                      <a:pt x="153" y="4"/>
                    </a:lnTo>
                    <a:lnTo>
                      <a:pt x="118" y="17"/>
                    </a:lnTo>
                    <a:lnTo>
                      <a:pt x="85" y="37"/>
                    </a:lnTo>
                    <a:lnTo>
                      <a:pt x="57" y="63"/>
                    </a:lnTo>
                    <a:lnTo>
                      <a:pt x="33" y="96"/>
                    </a:lnTo>
                    <a:lnTo>
                      <a:pt x="15" y="133"/>
                    </a:lnTo>
                    <a:lnTo>
                      <a:pt x="4" y="175"/>
                    </a:lnTo>
                    <a:lnTo>
                      <a:pt x="0" y="220"/>
                    </a:lnTo>
                    <a:lnTo>
                      <a:pt x="4" y="265"/>
                    </a:lnTo>
                    <a:lnTo>
                      <a:pt x="16" y="306"/>
                    </a:lnTo>
                    <a:lnTo>
                      <a:pt x="33" y="343"/>
                    </a:lnTo>
                    <a:lnTo>
                      <a:pt x="57" y="375"/>
                    </a:lnTo>
                    <a:lnTo>
                      <a:pt x="86" y="401"/>
                    </a:lnTo>
                    <a:lnTo>
                      <a:pt x="118" y="421"/>
                    </a:lnTo>
                    <a:lnTo>
                      <a:pt x="153" y="433"/>
                    </a:lnTo>
                    <a:lnTo>
                      <a:pt x="191" y="437"/>
                    </a:lnTo>
                    <a:lnTo>
                      <a:pt x="229" y="433"/>
                    </a:lnTo>
                    <a:lnTo>
                      <a:pt x="265" y="420"/>
                    </a:lnTo>
                    <a:lnTo>
                      <a:pt x="297" y="401"/>
                    </a:lnTo>
                    <a:lnTo>
                      <a:pt x="325" y="374"/>
                    </a:lnTo>
                    <a:lnTo>
                      <a:pt x="349" y="342"/>
                    </a:lnTo>
                    <a:lnTo>
                      <a:pt x="367" y="305"/>
                    </a:lnTo>
                    <a:lnTo>
                      <a:pt x="378" y="264"/>
                    </a:lnTo>
                    <a:lnTo>
                      <a:pt x="382" y="220"/>
                    </a:lnTo>
                    <a:close/>
                    <a:moveTo>
                      <a:pt x="191" y="422"/>
                    </a:moveTo>
                    <a:lnTo>
                      <a:pt x="170" y="419"/>
                    </a:lnTo>
                    <a:lnTo>
                      <a:pt x="147" y="411"/>
                    </a:lnTo>
                    <a:lnTo>
                      <a:pt x="125" y="397"/>
                    </a:lnTo>
                    <a:lnTo>
                      <a:pt x="105" y="376"/>
                    </a:lnTo>
                    <a:lnTo>
                      <a:pt x="86" y="347"/>
                    </a:lnTo>
                    <a:lnTo>
                      <a:pt x="72" y="311"/>
                    </a:lnTo>
                    <a:lnTo>
                      <a:pt x="63" y="266"/>
                    </a:lnTo>
                    <a:lnTo>
                      <a:pt x="59" y="212"/>
                    </a:lnTo>
                    <a:lnTo>
                      <a:pt x="63" y="158"/>
                    </a:lnTo>
                    <a:lnTo>
                      <a:pt x="73" y="115"/>
                    </a:lnTo>
                    <a:lnTo>
                      <a:pt x="88" y="81"/>
                    </a:lnTo>
                    <a:lnTo>
                      <a:pt x="107" y="55"/>
                    </a:lnTo>
                    <a:lnTo>
                      <a:pt x="128" y="36"/>
                    </a:lnTo>
                    <a:lnTo>
                      <a:pt x="150" y="24"/>
                    </a:lnTo>
                    <a:lnTo>
                      <a:pt x="171" y="17"/>
                    </a:lnTo>
                    <a:lnTo>
                      <a:pt x="191" y="15"/>
                    </a:lnTo>
                    <a:lnTo>
                      <a:pt x="211" y="17"/>
                    </a:lnTo>
                    <a:lnTo>
                      <a:pt x="233" y="24"/>
                    </a:lnTo>
                    <a:lnTo>
                      <a:pt x="255" y="37"/>
                    </a:lnTo>
                    <a:lnTo>
                      <a:pt x="275" y="56"/>
                    </a:lnTo>
                    <a:lnTo>
                      <a:pt x="294" y="82"/>
                    </a:lnTo>
                    <a:lnTo>
                      <a:pt x="309" y="116"/>
                    </a:lnTo>
                    <a:lnTo>
                      <a:pt x="319" y="159"/>
                    </a:lnTo>
                    <a:lnTo>
                      <a:pt x="323" y="212"/>
                    </a:lnTo>
                    <a:lnTo>
                      <a:pt x="319" y="266"/>
                    </a:lnTo>
                    <a:lnTo>
                      <a:pt x="310" y="312"/>
                    </a:lnTo>
                    <a:lnTo>
                      <a:pt x="295" y="348"/>
                    </a:lnTo>
                    <a:lnTo>
                      <a:pt x="277" y="376"/>
                    </a:lnTo>
                    <a:lnTo>
                      <a:pt x="256" y="397"/>
                    </a:lnTo>
                    <a:lnTo>
                      <a:pt x="234" y="411"/>
                    </a:lnTo>
                    <a:lnTo>
                      <a:pt x="212" y="419"/>
                    </a:lnTo>
                    <a:lnTo>
                      <a:pt x="191" y="4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432" y="160"/>
                <a:ext cx="289" cy="273"/>
              </a:xfrm>
              <a:custGeom>
                <a:rect b="b" l="l" r="r" t="t"/>
                <a:pathLst>
                  <a:path extrusionOk="0" h="273" w="289">
                    <a:moveTo>
                      <a:pt x="206" y="218"/>
                    </a:moveTo>
                    <a:lnTo>
                      <a:pt x="206" y="273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6" y="247"/>
                    </a:lnTo>
                    <a:lnTo>
                      <a:pt x="265" y="246"/>
                    </a:lnTo>
                    <a:lnTo>
                      <a:pt x="257" y="245"/>
                    </a:lnTo>
                    <a:lnTo>
                      <a:pt x="252" y="241"/>
                    </a:lnTo>
                    <a:lnTo>
                      <a:pt x="248" y="237"/>
                    </a:lnTo>
                    <a:lnTo>
                      <a:pt x="246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60" y="7"/>
                    </a:lnTo>
                    <a:lnTo>
                      <a:pt x="160" y="25"/>
                    </a:lnTo>
                    <a:lnTo>
                      <a:pt x="173" y="26"/>
                    </a:lnTo>
                    <a:lnTo>
                      <a:pt x="184" y="26"/>
                    </a:lnTo>
                    <a:lnTo>
                      <a:pt x="192" y="28"/>
                    </a:lnTo>
                    <a:lnTo>
                      <a:pt x="197" y="31"/>
                    </a:lnTo>
                    <a:lnTo>
                      <a:pt x="201" y="35"/>
                    </a:lnTo>
                    <a:lnTo>
                      <a:pt x="203" y="41"/>
                    </a:lnTo>
                    <a:lnTo>
                      <a:pt x="204" y="49"/>
                    </a:lnTo>
                    <a:lnTo>
                      <a:pt x="205" y="59"/>
                    </a:lnTo>
                    <a:lnTo>
                      <a:pt x="205" y="166"/>
                    </a:lnTo>
                    <a:lnTo>
                      <a:pt x="200" y="203"/>
                    </a:lnTo>
                    <a:lnTo>
                      <a:pt x="185" y="232"/>
                    </a:lnTo>
                    <a:lnTo>
                      <a:pt x="164" y="252"/>
                    </a:lnTo>
                    <a:lnTo>
                      <a:pt x="135" y="259"/>
                    </a:lnTo>
                    <a:lnTo>
                      <a:pt x="119" y="258"/>
                    </a:lnTo>
                    <a:lnTo>
                      <a:pt x="107" y="254"/>
                    </a:lnTo>
                    <a:lnTo>
                      <a:pt x="98" y="249"/>
                    </a:lnTo>
                    <a:lnTo>
                      <a:pt x="92" y="241"/>
                    </a:lnTo>
                    <a:lnTo>
                      <a:pt x="88" y="232"/>
                    </a:lnTo>
                    <a:lnTo>
                      <a:pt x="86" y="222"/>
                    </a:lnTo>
                    <a:lnTo>
                      <a:pt x="85" y="211"/>
                    </a:lnTo>
                    <a:lnTo>
                      <a:pt x="85" y="200"/>
                    </a:lnTo>
                    <a:lnTo>
                      <a:pt x="85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5" y="26"/>
                    </a:lnTo>
                    <a:lnTo>
                      <a:pt x="26" y="26"/>
                    </a:lnTo>
                    <a:lnTo>
                      <a:pt x="34" y="29"/>
                    </a:lnTo>
                    <a:lnTo>
                      <a:pt x="39" y="33"/>
                    </a:lnTo>
                    <a:lnTo>
                      <a:pt x="43" y="40"/>
                    </a:lnTo>
                    <a:lnTo>
                      <a:pt x="44" y="49"/>
                    </a:lnTo>
                    <a:lnTo>
                      <a:pt x="45" y="63"/>
                    </a:lnTo>
                    <a:lnTo>
                      <a:pt x="45" y="81"/>
                    </a:lnTo>
                    <a:lnTo>
                      <a:pt x="45" y="171"/>
                    </a:lnTo>
                    <a:lnTo>
                      <a:pt x="45" y="189"/>
                    </a:lnTo>
                    <a:lnTo>
                      <a:pt x="46" y="207"/>
                    </a:lnTo>
                    <a:lnTo>
                      <a:pt x="50" y="224"/>
                    </a:lnTo>
                    <a:lnTo>
                      <a:pt x="56" y="239"/>
                    </a:lnTo>
                    <a:lnTo>
                      <a:pt x="66" y="253"/>
                    </a:lnTo>
                    <a:lnTo>
                      <a:pt x="82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5" y="269"/>
                    </a:lnTo>
                    <a:lnTo>
                      <a:pt x="175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744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8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8" y="111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5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8" y="339"/>
                    </a:lnTo>
                    <a:lnTo>
                      <a:pt x="67" y="354"/>
                    </a:lnTo>
                    <a:lnTo>
                      <a:pt x="78" y="364"/>
                    </a:lnTo>
                    <a:lnTo>
                      <a:pt x="90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49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4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5" y="261"/>
                    </a:lnTo>
                    <a:lnTo>
                      <a:pt x="165" y="294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4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0" y="322"/>
                    </a:lnTo>
                    <a:lnTo>
                      <a:pt x="89" y="311"/>
                    </a:lnTo>
                    <a:lnTo>
                      <a:pt x="88" y="302"/>
                    </a:lnTo>
                    <a:lnTo>
                      <a:pt x="88" y="297"/>
                    </a:lnTo>
                    <a:lnTo>
                      <a:pt x="88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973" y="160"/>
                <a:ext cx="283" cy="383"/>
              </a:xfrm>
              <a:custGeom>
                <a:rect b="b" l="l" r="r" t="t"/>
                <a:pathLst>
                  <a:path extrusionOk="0" h="383" w="283">
                    <a:moveTo>
                      <a:pt x="82" y="40"/>
                    </a:moveTo>
                    <a:lnTo>
                      <a:pt x="82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24" y="26"/>
                    </a:lnTo>
                    <a:lnTo>
                      <a:pt x="37" y="30"/>
                    </a:lnTo>
                    <a:lnTo>
                      <a:pt x="43" y="39"/>
                    </a:lnTo>
                    <a:lnTo>
                      <a:pt x="45" y="55"/>
                    </a:lnTo>
                    <a:lnTo>
                      <a:pt x="45" y="337"/>
                    </a:lnTo>
                    <a:lnTo>
                      <a:pt x="43" y="353"/>
                    </a:lnTo>
                    <a:lnTo>
                      <a:pt x="37" y="361"/>
                    </a:lnTo>
                    <a:lnTo>
                      <a:pt x="23" y="364"/>
                    </a:lnTo>
                    <a:lnTo>
                      <a:pt x="0" y="364"/>
                    </a:lnTo>
                    <a:lnTo>
                      <a:pt x="0" y="383"/>
                    </a:lnTo>
                    <a:lnTo>
                      <a:pt x="16" y="382"/>
                    </a:lnTo>
                    <a:lnTo>
                      <a:pt x="34" y="382"/>
                    </a:lnTo>
                    <a:lnTo>
                      <a:pt x="51" y="381"/>
                    </a:lnTo>
                    <a:lnTo>
                      <a:pt x="64" y="381"/>
                    </a:lnTo>
                    <a:lnTo>
                      <a:pt x="78" y="381"/>
                    </a:lnTo>
                    <a:lnTo>
                      <a:pt x="95" y="382"/>
                    </a:lnTo>
                    <a:lnTo>
                      <a:pt x="113" y="382"/>
                    </a:lnTo>
                    <a:lnTo>
                      <a:pt x="129" y="383"/>
                    </a:lnTo>
                    <a:lnTo>
                      <a:pt x="129" y="364"/>
                    </a:lnTo>
                    <a:lnTo>
                      <a:pt x="106" y="364"/>
                    </a:lnTo>
                    <a:lnTo>
                      <a:pt x="92" y="361"/>
                    </a:lnTo>
                    <a:lnTo>
                      <a:pt x="86" y="353"/>
                    </a:lnTo>
                    <a:lnTo>
                      <a:pt x="84" y="337"/>
                    </a:lnTo>
                    <a:lnTo>
                      <a:pt x="84" y="236"/>
                    </a:lnTo>
                    <a:lnTo>
                      <a:pt x="84" y="231"/>
                    </a:lnTo>
                    <a:lnTo>
                      <a:pt x="90" y="241"/>
                    </a:lnTo>
                    <a:lnTo>
                      <a:pt x="104" y="255"/>
                    </a:lnTo>
                    <a:lnTo>
                      <a:pt x="126" y="267"/>
                    </a:lnTo>
                    <a:lnTo>
                      <a:pt x="155" y="273"/>
                    </a:lnTo>
                    <a:lnTo>
                      <a:pt x="204" y="262"/>
                    </a:lnTo>
                    <a:lnTo>
                      <a:pt x="245" y="233"/>
                    </a:lnTo>
                    <a:lnTo>
                      <a:pt x="273" y="190"/>
                    </a:lnTo>
                    <a:lnTo>
                      <a:pt x="283" y="136"/>
                    </a:lnTo>
                    <a:lnTo>
                      <a:pt x="273" y="83"/>
                    </a:lnTo>
                    <a:lnTo>
                      <a:pt x="247" y="39"/>
                    </a:lnTo>
                    <a:lnTo>
                      <a:pt x="209" y="11"/>
                    </a:lnTo>
                    <a:lnTo>
                      <a:pt x="163" y="0"/>
                    </a:lnTo>
                    <a:lnTo>
                      <a:pt x="133" y="4"/>
                    </a:lnTo>
                    <a:lnTo>
                      <a:pt x="110" y="15"/>
                    </a:lnTo>
                    <a:lnTo>
                      <a:pt x="94" y="28"/>
                    </a:lnTo>
                    <a:lnTo>
                      <a:pt x="82" y="40"/>
                    </a:lnTo>
                    <a:close/>
                    <a:moveTo>
                      <a:pt x="84" y="197"/>
                    </a:moveTo>
                    <a:lnTo>
                      <a:pt x="84" y="63"/>
                    </a:lnTo>
                    <a:lnTo>
                      <a:pt x="99" y="43"/>
                    </a:lnTo>
                    <a:lnTo>
                      <a:pt x="117" y="28"/>
                    </a:lnTo>
                    <a:lnTo>
                      <a:pt x="137" y="18"/>
                    </a:lnTo>
                    <a:lnTo>
                      <a:pt x="158" y="15"/>
                    </a:lnTo>
                    <a:lnTo>
                      <a:pt x="188" y="24"/>
                    </a:lnTo>
                    <a:lnTo>
                      <a:pt x="213" y="50"/>
                    </a:lnTo>
                    <a:lnTo>
                      <a:pt x="229" y="88"/>
                    </a:lnTo>
                    <a:lnTo>
                      <a:pt x="235" y="136"/>
                    </a:lnTo>
                    <a:lnTo>
                      <a:pt x="228" y="186"/>
                    </a:lnTo>
                    <a:lnTo>
                      <a:pt x="210" y="225"/>
                    </a:lnTo>
                    <a:lnTo>
                      <a:pt x="184" y="250"/>
                    </a:lnTo>
                    <a:lnTo>
                      <a:pt x="153" y="259"/>
                    </a:lnTo>
                    <a:lnTo>
                      <a:pt x="136" y="257"/>
                    </a:lnTo>
                    <a:lnTo>
                      <a:pt x="120" y="250"/>
                    </a:lnTo>
                    <a:lnTo>
                      <a:pt x="105" y="239"/>
                    </a:lnTo>
                    <a:lnTo>
                      <a:pt x="92" y="223"/>
                    </a:lnTo>
                    <a:lnTo>
                      <a:pt x="88" y="215"/>
                    </a:lnTo>
                    <a:lnTo>
                      <a:pt x="85" y="210"/>
                    </a:lnTo>
                    <a:lnTo>
                      <a:pt x="84" y="205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1295" y="160"/>
                <a:ext cx="288" cy="273"/>
              </a:xfrm>
              <a:custGeom>
                <a:rect b="b" l="l" r="r" t="t"/>
                <a:pathLst>
                  <a:path extrusionOk="0" h="273" w="288">
                    <a:moveTo>
                      <a:pt x="206" y="218"/>
                    </a:moveTo>
                    <a:lnTo>
                      <a:pt x="206" y="273"/>
                    </a:lnTo>
                    <a:lnTo>
                      <a:pt x="288" y="266"/>
                    </a:lnTo>
                    <a:lnTo>
                      <a:pt x="288" y="248"/>
                    </a:lnTo>
                    <a:lnTo>
                      <a:pt x="275" y="247"/>
                    </a:lnTo>
                    <a:lnTo>
                      <a:pt x="264" y="246"/>
                    </a:lnTo>
                    <a:lnTo>
                      <a:pt x="256" y="245"/>
                    </a:lnTo>
                    <a:lnTo>
                      <a:pt x="251" y="241"/>
                    </a:lnTo>
                    <a:lnTo>
                      <a:pt x="247" y="237"/>
                    </a:lnTo>
                    <a:lnTo>
                      <a:pt x="245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59" y="7"/>
                    </a:lnTo>
                    <a:lnTo>
                      <a:pt x="159" y="25"/>
                    </a:lnTo>
                    <a:lnTo>
                      <a:pt x="173" y="26"/>
                    </a:lnTo>
                    <a:lnTo>
                      <a:pt x="183" y="26"/>
                    </a:lnTo>
                    <a:lnTo>
                      <a:pt x="191" y="28"/>
                    </a:lnTo>
                    <a:lnTo>
                      <a:pt x="197" y="31"/>
                    </a:lnTo>
                    <a:lnTo>
                      <a:pt x="200" y="35"/>
                    </a:lnTo>
                    <a:lnTo>
                      <a:pt x="203" y="41"/>
                    </a:lnTo>
                    <a:lnTo>
                      <a:pt x="204" y="49"/>
                    </a:lnTo>
                    <a:lnTo>
                      <a:pt x="204" y="59"/>
                    </a:lnTo>
                    <a:lnTo>
                      <a:pt x="204" y="166"/>
                    </a:lnTo>
                    <a:lnTo>
                      <a:pt x="199" y="203"/>
                    </a:lnTo>
                    <a:lnTo>
                      <a:pt x="185" y="232"/>
                    </a:lnTo>
                    <a:lnTo>
                      <a:pt x="163" y="252"/>
                    </a:lnTo>
                    <a:lnTo>
                      <a:pt x="135" y="259"/>
                    </a:lnTo>
                    <a:lnTo>
                      <a:pt x="118" y="258"/>
                    </a:lnTo>
                    <a:lnTo>
                      <a:pt x="106" y="254"/>
                    </a:lnTo>
                    <a:lnTo>
                      <a:pt x="97" y="249"/>
                    </a:lnTo>
                    <a:lnTo>
                      <a:pt x="91" y="241"/>
                    </a:lnTo>
                    <a:lnTo>
                      <a:pt x="87" y="232"/>
                    </a:lnTo>
                    <a:lnTo>
                      <a:pt x="85" y="222"/>
                    </a:lnTo>
                    <a:lnTo>
                      <a:pt x="84" y="211"/>
                    </a:lnTo>
                    <a:lnTo>
                      <a:pt x="84" y="200"/>
                    </a:lnTo>
                    <a:lnTo>
                      <a:pt x="84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5" y="26"/>
                    </a:lnTo>
                    <a:lnTo>
                      <a:pt x="33" y="29"/>
                    </a:lnTo>
                    <a:lnTo>
                      <a:pt x="39" y="33"/>
                    </a:lnTo>
                    <a:lnTo>
                      <a:pt x="42" y="40"/>
                    </a:lnTo>
                    <a:lnTo>
                      <a:pt x="44" y="49"/>
                    </a:lnTo>
                    <a:lnTo>
                      <a:pt x="44" y="63"/>
                    </a:lnTo>
                    <a:lnTo>
                      <a:pt x="44" y="81"/>
                    </a:lnTo>
                    <a:lnTo>
                      <a:pt x="44" y="171"/>
                    </a:lnTo>
                    <a:lnTo>
                      <a:pt x="44" y="189"/>
                    </a:lnTo>
                    <a:lnTo>
                      <a:pt x="46" y="207"/>
                    </a:lnTo>
                    <a:lnTo>
                      <a:pt x="49" y="224"/>
                    </a:lnTo>
                    <a:lnTo>
                      <a:pt x="55" y="239"/>
                    </a:lnTo>
                    <a:lnTo>
                      <a:pt x="66" y="253"/>
                    </a:lnTo>
                    <a:lnTo>
                      <a:pt x="81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4" y="269"/>
                    </a:lnTo>
                    <a:lnTo>
                      <a:pt x="174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1606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9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5" y="0"/>
                    </a:lnTo>
                    <a:lnTo>
                      <a:pt x="71" y="39"/>
                    </a:lnTo>
                    <a:lnTo>
                      <a:pt x="58" y="75"/>
                    </a:lnTo>
                    <a:lnTo>
                      <a:pt x="36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8" y="339"/>
                    </a:lnTo>
                    <a:lnTo>
                      <a:pt x="67" y="354"/>
                    </a:lnTo>
                    <a:lnTo>
                      <a:pt x="79" y="364"/>
                    </a:lnTo>
                    <a:lnTo>
                      <a:pt x="91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50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4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6" y="261"/>
                    </a:lnTo>
                    <a:lnTo>
                      <a:pt x="166" y="294"/>
                    </a:lnTo>
                    <a:lnTo>
                      <a:pt x="163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5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4" y="333"/>
                    </a:lnTo>
                    <a:lnTo>
                      <a:pt x="91" y="322"/>
                    </a:lnTo>
                    <a:lnTo>
                      <a:pt x="89" y="311"/>
                    </a:lnTo>
                    <a:lnTo>
                      <a:pt x="89" y="302"/>
                    </a:lnTo>
                    <a:lnTo>
                      <a:pt x="89" y="297"/>
                    </a:lnTo>
                    <a:lnTo>
                      <a:pt x="89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82" name="Google Shape;382;p44"/>
            <p:cNvGrpSpPr/>
            <p:nvPr/>
          </p:nvGrpSpPr>
          <p:grpSpPr>
            <a:xfrm>
              <a:off x="-4308521" y="-294802"/>
              <a:ext cx="627163" cy="246755"/>
              <a:chOff x="-1" y="2"/>
              <a:chExt cx="1342" cy="528"/>
            </a:xfrm>
          </p:grpSpPr>
          <p:sp>
            <p:nvSpPr>
              <p:cNvPr id="383" name="Google Shape;383;p44"/>
              <p:cNvSpPr/>
              <p:nvPr/>
            </p:nvSpPr>
            <p:spPr>
              <a:xfrm>
                <a:off x="-1" y="2"/>
                <a:ext cx="176" cy="411"/>
              </a:xfrm>
              <a:custGeom>
                <a:rect b="b" l="l" r="r" t="t"/>
                <a:pathLst>
                  <a:path extrusionOk="0" h="411" w="176">
                    <a:moveTo>
                      <a:pt x="114" y="47"/>
                    </a:moveTo>
                    <a:lnTo>
                      <a:pt x="115" y="33"/>
                    </a:lnTo>
                    <a:lnTo>
                      <a:pt x="120" y="25"/>
                    </a:lnTo>
                    <a:lnTo>
                      <a:pt x="134" y="20"/>
                    </a:lnTo>
                    <a:lnTo>
                      <a:pt x="161" y="19"/>
                    </a:lnTo>
                    <a:lnTo>
                      <a:pt x="176" y="19"/>
                    </a:lnTo>
                    <a:lnTo>
                      <a:pt x="176" y="0"/>
                    </a:lnTo>
                    <a:lnTo>
                      <a:pt x="157" y="1"/>
                    </a:lnTo>
                    <a:lnTo>
                      <a:pt x="133" y="2"/>
                    </a:lnTo>
                    <a:lnTo>
                      <a:pt x="108" y="2"/>
                    </a:lnTo>
                    <a:lnTo>
                      <a:pt x="88" y="2"/>
                    </a:lnTo>
                    <a:lnTo>
                      <a:pt x="44" y="2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5" y="19"/>
                    </a:lnTo>
                    <a:lnTo>
                      <a:pt x="42" y="20"/>
                    </a:lnTo>
                    <a:lnTo>
                      <a:pt x="56" y="25"/>
                    </a:lnTo>
                    <a:lnTo>
                      <a:pt x="61" y="33"/>
                    </a:lnTo>
                    <a:lnTo>
                      <a:pt x="63" y="47"/>
                    </a:lnTo>
                    <a:lnTo>
                      <a:pt x="63" y="364"/>
                    </a:lnTo>
                    <a:lnTo>
                      <a:pt x="61" y="378"/>
                    </a:lnTo>
                    <a:lnTo>
                      <a:pt x="56" y="387"/>
                    </a:lnTo>
                    <a:lnTo>
                      <a:pt x="42" y="391"/>
                    </a:lnTo>
                    <a:lnTo>
                      <a:pt x="15" y="393"/>
                    </a:lnTo>
                    <a:lnTo>
                      <a:pt x="0" y="393"/>
                    </a:lnTo>
                    <a:lnTo>
                      <a:pt x="0" y="411"/>
                    </a:lnTo>
                    <a:lnTo>
                      <a:pt x="19" y="410"/>
                    </a:lnTo>
                    <a:lnTo>
                      <a:pt x="44" y="410"/>
                    </a:lnTo>
                    <a:lnTo>
                      <a:pt x="68" y="409"/>
                    </a:lnTo>
                    <a:lnTo>
                      <a:pt x="88" y="409"/>
                    </a:lnTo>
                    <a:lnTo>
                      <a:pt x="133" y="410"/>
                    </a:lnTo>
                    <a:lnTo>
                      <a:pt x="176" y="411"/>
                    </a:lnTo>
                    <a:lnTo>
                      <a:pt x="176" y="393"/>
                    </a:lnTo>
                    <a:lnTo>
                      <a:pt x="161" y="393"/>
                    </a:lnTo>
                    <a:lnTo>
                      <a:pt x="134" y="391"/>
                    </a:lnTo>
                    <a:lnTo>
                      <a:pt x="120" y="387"/>
                    </a:lnTo>
                    <a:lnTo>
                      <a:pt x="115" y="378"/>
                    </a:lnTo>
                    <a:lnTo>
                      <a:pt x="114" y="364"/>
                    </a:lnTo>
                    <a:lnTo>
                      <a:pt x="114" y="4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09" y="147"/>
                <a:ext cx="289" cy="266"/>
              </a:xfrm>
              <a:custGeom>
                <a:rect b="b" l="l" r="r" t="t"/>
                <a:pathLst>
                  <a:path extrusionOk="0" h="266" w="289">
                    <a:moveTo>
                      <a:pt x="45" y="59"/>
                    </a:moveTo>
                    <a:lnTo>
                      <a:pt x="45" y="221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8"/>
                    </a:lnTo>
                    <a:lnTo>
                      <a:pt x="0" y="266"/>
                    </a:lnTo>
                    <a:lnTo>
                      <a:pt x="17" y="265"/>
                    </a:lnTo>
                    <a:lnTo>
                      <a:pt x="35" y="265"/>
                    </a:lnTo>
                    <a:lnTo>
                      <a:pt x="51" y="265"/>
                    </a:lnTo>
                    <a:lnTo>
                      <a:pt x="65" y="264"/>
                    </a:lnTo>
                    <a:lnTo>
                      <a:pt x="79" y="265"/>
                    </a:lnTo>
                    <a:lnTo>
                      <a:pt x="96" y="265"/>
                    </a:lnTo>
                    <a:lnTo>
                      <a:pt x="113" y="265"/>
                    </a:lnTo>
                    <a:lnTo>
                      <a:pt x="130" y="266"/>
                    </a:lnTo>
                    <a:lnTo>
                      <a:pt x="130" y="248"/>
                    </a:lnTo>
                    <a:lnTo>
                      <a:pt x="106" y="247"/>
                    </a:lnTo>
                    <a:lnTo>
                      <a:pt x="93" y="244"/>
                    </a:lnTo>
                    <a:lnTo>
                      <a:pt x="86" y="236"/>
                    </a:lnTo>
                    <a:lnTo>
                      <a:pt x="85" y="221"/>
                    </a:lnTo>
                    <a:lnTo>
                      <a:pt x="85" y="110"/>
                    </a:lnTo>
                    <a:lnTo>
                      <a:pt x="92" y="68"/>
                    </a:lnTo>
                    <a:lnTo>
                      <a:pt x="110" y="38"/>
                    </a:lnTo>
                    <a:lnTo>
                      <a:pt x="135" y="20"/>
                    </a:lnTo>
                    <a:lnTo>
                      <a:pt x="162" y="13"/>
                    </a:lnTo>
                    <a:lnTo>
                      <a:pt x="175" y="15"/>
                    </a:lnTo>
                    <a:lnTo>
                      <a:pt x="184" y="19"/>
                    </a:lnTo>
                    <a:lnTo>
                      <a:pt x="192" y="25"/>
                    </a:lnTo>
                    <a:lnTo>
                      <a:pt x="197" y="34"/>
                    </a:lnTo>
                    <a:lnTo>
                      <a:pt x="201" y="44"/>
                    </a:lnTo>
                    <a:lnTo>
                      <a:pt x="203" y="55"/>
                    </a:lnTo>
                    <a:lnTo>
                      <a:pt x="205" y="67"/>
                    </a:lnTo>
                    <a:lnTo>
                      <a:pt x="205" y="80"/>
                    </a:lnTo>
                    <a:lnTo>
                      <a:pt x="205" y="221"/>
                    </a:lnTo>
                    <a:lnTo>
                      <a:pt x="203" y="236"/>
                    </a:lnTo>
                    <a:lnTo>
                      <a:pt x="197" y="244"/>
                    </a:lnTo>
                    <a:lnTo>
                      <a:pt x="183" y="247"/>
                    </a:lnTo>
                    <a:lnTo>
                      <a:pt x="160" y="248"/>
                    </a:lnTo>
                    <a:lnTo>
                      <a:pt x="160" y="266"/>
                    </a:lnTo>
                    <a:lnTo>
                      <a:pt x="177" y="265"/>
                    </a:lnTo>
                    <a:lnTo>
                      <a:pt x="194" y="265"/>
                    </a:lnTo>
                    <a:lnTo>
                      <a:pt x="211" y="265"/>
                    </a:lnTo>
                    <a:lnTo>
                      <a:pt x="225" y="264"/>
                    </a:lnTo>
                    <a:lnTo>
                      <a:pt x="239" y="265"/>
                    </a:lnTo>
                    <a:lnTo>
                      <a:pt x="256" y="265"/>
                    </a:lnTo>
                    <a:lnTo>
                      <a:pt x="273" y="265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0" y="247"/>
                    </a:lnTo>
                    <a:lnTo>
                      <a:pt x="256" y="245"/>
                    </a:lnTo>
                    <a:lnTo>
                      <a:pt x="248" y="240"/>
                    </a:lnTo>
                    <a:lnTo>
                      <a:pt x="245" y="229"/>
                    </a:lnTo>
                    <a:lnTo>
                      <a:pt x="245" y="114"/>
                    </a:lnTo>
                    <a:lnTo>
                      <a:pt x="244" y="81"/>
                    </a:lnTo>
                    <a:lnTo>
                      <a:pt x="242" y="57"/>
                    </a:lnTo>
                    <a:lnTo>
                      <a:pt x="237" y="39"/>
                    </a:lnTo>
                    <a:lnTo>
                      <a:pt x="227" y="22"/>
                    </a:lnTo>
                    <a:lnTo>
                      <a:pt x="219" y="15"/>
                    </a:lnTo>
                    <a:lnTo>
                      <a:pt x="206" y="8"/>
                    </a:lnTo>
                    <a:lnTo>
                      <a:pt x="189" y="2"/>
                    </a:lnTo>
                    <a:lnTo>
                      <a:pt x="166" y="0"/>
                    </a:lnTo>
                    <a:lnTo>
                      <a:pt x="138" y="5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81" y="63"/>
                    </a:lnTo>
                    <a:lnTo>
                      <a:pt x="81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7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45" y="49"/>
                    </a:lnTo>
                    <a:lnTo>
                      <a:pt x="45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527" y="147"/>
                <a:ext cx="283" cy="383"/>
              </a:xfrm>
              <a:custGeom>
                <a:rect b="b" l="l" r="r" t="t"/>
                <a:pathLst>
                  <a:path extrusionOk="0" h="383" w="283">
                    <a:moveTo>
                      <a:pt x="82" y="40"/>
                    </a:moveTo>
                    <a:lnTo>
                      <a:pt x="82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24" y="26"/>
                    </a:lnTo>
                    <a:lnTo>
                      <a:pt x="37" y="31"/>
                    </a:lnTo>
                    <a:lnTo>
                      <a:pt x="43" y="40"/>
                    </a:lnTo>
                    <a:lnTo>
                      <a:pt x="44" y="55"/>
                    </a:lnTo>
                    <a:lnTo>
                      <a:pt x="44" y="337"/>
                    </a:lnTo>
                    <a:lnTo>
                      <a:pt x="43" y="353"/>
                    </a:lnTo>
                    <a:lnTo>
                      <a:pt x="37" y="361"/>
                    </a:lnTo>
                    <a:lnTo>
                      <a:pt x="23" y="364"/>
                    </a:lnTo>
                    <a:lnTo>
                      <a:pt x="0" y="364"/>
                    </a:lnTo>
                    <a:lnTo>
                      <a:pt x="0" y="383"/>
                    </a:lnTo>
                    <a:lnTo>
                      <a:pt x="16" y="382"/>
                    </a:lnTo>
                    <a:lnTo>
                      <a:pt x="34" y="382"/>
                    </a:lnTo>
                    <a:lnTo>
                      <a:pt x="51" y="381"/>
                    </a:lnTo>
                    <a:lnTo>
                      <a:pt x="64" y="381"/>
                    </a:lnTo>
                    <a:lnTo>
                      <a:pt x="78" y="381"/>
                    </a:lnTo>
                    <a:lnTo>
                      <a:pt x="95" y="382"/>
                    </a:lnTo>
                    <a:lnTo>
                      <a:pt x="113" y="382"/>
                    </a:lnTo>
                    <a:lnTo>
                      <a:pt x="129" y="383"/>
                    </a:lnTo>
                    <a:lnTo>
                      <a:pt x="129" y="364"/>
                    </a:lnTo>
                    <a:lnTo>
                      <a:pt x="106" y="364"/>
                    </a:lnTo>
                    <a:lnTo>
                      <a:pt x="92" y="361"/>
                    </a:lnTo>
                    <a:lnTo>
                      <a:pt x="86" y="353"/>
                    </a:lnTo>
                    <a:lnTo>
                      <a:pt x="84" y="337"/>
                    </a:lnTo>
                    <a:lnTo>
                      <a:pt x="84" y="236"/>
                    </a:lnTo>
                    <a:lnTo>
                      <a:pt x="84" y="231"/>
                    </a:lnTo>
                    <a:lnTo>
                      <a:pt x="90" y="241"/>
                    </a:lnTo>
                    <a:lnTo>
                      <a:pt x="104" y="255"/>
                    </a:lnTo>
                    <a:lnTo>
                      <a:pt x="126" y="267"/>
                    </a:lnTo>
                    <a:lnTo>
                      <a:pt x="155" y="273"/>
                    </a:lnTo>
                    <a:lnTo>
                      <a:pt x="204" y="262"/>
                    </a:lnTo>
                    <a:lnTo>
                      <a:pt x="245" y="233"/>
                    </a:lnTo>
                    <a:lnTo>
                      <a:pt x="273" y="190"/>
                    </a:lnTo>
                    <a:lnTo>
                      <a:pt x="283" y="136"/>
                    </a:lnTo>
                    <a:lnTo>
                      <a:pt x="273" y="83"/>
                    </a:lnTo>
                    <a:lnTo>
                      <a:pt x="247" y="40"/>
                    </a:lnTo>
                    <a:lnTo>
                      <a:pt x="209" y="11"/>
                    </a:lnTo>
                    <a:lnTo>
                      <a:pt x="163" y="0"/>
                    </a:lnTo>
                    <a:lnTo>
                      <a:pt x="133" y="4"/>
                    </a:lnTo>
                    <a:lnTo>
                      <a:pt x="110" y="15"/>
                    </a:lnTo>
                    <a:lnTo>
                      <a:pt x="94" y="28"/>
                    </a:lnTo>
                    <a:lnTo>
                      <a:pt x="82" y="40"/>
                    </a:lnTo>
                    <a:close/>
                    <a:moveTo>
                      <a:pt x="84" y="197"/>
                    </a:moveTo>
                    <a:lnTo>
                      <a:pt x="84" y="63"/>
                    </a:lnTo>
                    <a:lnTo>
                      <a:pt x="99" y="43"/>
                    </a:lnTo>
                    <a:lnTo>
                      <a:pt x="117" y="28"/>
                    </a:lnTo>
                    <a:lnTo>
                      <a:pt x="137" y="19"/>
                    </a:lnTo>
                    <a:lnTo>
                      <a:pt x="158" y="15"/>
                    </a:lnTo>
                    <a:lnTo>
                      <a:pt x="188" y="25"/>
                    </a:lnTo>
                    <a:lnTo>
                      <a:pt x="212" y="50"/>
                    </a:lnTo>
                    <a:lnTo>
                      <a:pt x="229" y="88"/>
                    </a:lnTo>
                    <a:lnTo>
                      <a:pt x="235" y="136"/>
                    </a:lnTo>
                    <a:lnTo>
                      <a:pt x="228" y="186"/>
                    </a:lnTo>
                    <a:lnTo>
                      <a:pt x="210" y="225"/>
                    </a:lnTo>
                    <a:lnTo>
                      <a:pt x="184" y="250"/>
                    </a:lnTo>
                    <a:lnTo>
                      <a:pt x="153" y="259"/>
                    </a:lnTo>
                    <a:lnTo>
                      <a:pt x="136" y="257"/>
                    </a:lnTo>
                    <a:lnTo>
                      <a:pt x="120" y="250"/>
                    </a:lnTo>
                    <a:lnTo>
                      <a:pt x="105" y="239"/>
                    </a:lnTo>
                    <a:lnTo>
                      <a:pt x="92" y="223"/>
                    </a:lnTo>
                    <a:lnTo>
                      <a:pt x="88" y="215"/>
                    </a:lnTo>
                    <a:lnTo>
                      <a:pt x="85" y="210"/>
                    </a:lnTo>
                    <a:lnTo>
                      <a:pt x="84" y="205"/>
                    </a:lnTo>
                    <a:lnTo>
                      <a:pt x="84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849" y="147"/>
                <a:ext cx="289" cy="273"/>
              </a:xfrm>
              <a:custGeom>
                <a:rect b="b" l="l" r="r" t="t"/>
                <a:pathLst>
                  <a:path extrusionOk="0" h="273" w="289">
                    <a:moveTo>
                      <a:pt x="206" y="218"/>
                    </a:moveTo>
                    <a:lnTo>
                      <a:pt x="206" y="273"/>
                    </a:lnTo>
                    <a:lnTo>
                      <a:pt x="289" y="266"/>
                    </a:lnTo>
                    <a:lnTo>
                      <a:pt x="289" y="248"/>
                    </a:lnTo>
                    <a:lnTo>
                      <a:pt x="275" y="247"/>
                    </a:lnTo>
                    <a:lnTo>
                      <a:pt x="265" y="246"/>
                    </a:lnTo>
                    <a:lnTo>
                      <a:pt x="257" y="245"/>
                    </a:lnTo>
                    <a:lnTo>
                      <a:pt x="251" y="242"/>
                    </a:lnTo>
                    <a:lnTo>
                      <a:pt x="248" y="237"/>
                    </a:lnTo>
                    <a:lnTo>
                      <a:pt x="245" y="231"/>
                    </a:lnTo>
                    <a:lnTo>
                      <a:pt x="244" y="224"/>
                    </a:lnTo>
                    <a:lnTo>
                      <a:pt x="244" y="214"/>
                    </a:lnTo>
                    <a:lnTo>
                      <a:pt x="244" y="0"/>
                    </a:lnTo>
                    <a:lnTo>
                      <a:pt x="160" y="7"/>
                    </a:lnTo>
                    <a:lnTo>
                      <a:pt x="160" y="25"/>
                    </a:lnTo>
                    <a:lnTo>
                      <a:pt x="173" y="26"/>
                    </a:lnTo>
                    <a:lnTo>
                      <a:pt x="184" y="27"/>
                    </a:lnTo>
                    <a:lnTo>
                      <a:pt x="191" y="28"/>
                    </a:lnTo>
                    <a:lnTo>
                      <a:pt x="197" y="31"/>
                    </a:lnTo>
                    <a:lnTo>
                      <a:pt x="201" y="36"/>
                    </a:lnTo>
                    <a:lnTo>
                      <a:pt x="203" y="42"/>
                    </a:lnTo>
                    <a:lnTo>
                      <a:pt x="204" y="49"/>
                    </a:lnTo>
                    <a:lnTo>
                      <a:pt x="204" y="59"/>
                    </a:lnTo>
                    <a:lnTo>
                      <a:pt x="204" y="166"/>
                    </a:lnTo>
                    <a:lnTo>
                      <a:pt x="199" y="203"/>
                    </a:lnTo>
                    <a:lnTo>
                      <a:pt x="185" y="232"/>
                    </a:lnTo>
                    <a:lnTo>
                      <a:pt x="163" y="252"/>
                    </a:lnTo>
                    <a:lnTo>
                      <a:pt x="135" y="259"/>
                    </a:lnTo>
                    <a:lnTo>
                      <a:pt x="119" y="258"/>
                    </a:lnTo>
                    <a:lnTo>
                      <a:pt x="107" y="254"/>
                    </a:lnTo>
                    <a:lnTo>
                      <a:pt x="97" y="249"/>
                    </a:lnTo>
                    <a:lnTo>
                      <a:pt x="91" y="242"/>
                    </a:lnTo>
                    <a:lnTo>
                      <a:pt x="88" y="232"/>
                    </a:lnTo>
                    <a:lnTo>
                      <a:pt x="85" y="222"/>
                    </a:lnTo>
                    <a:lnTo>
                      <a:pt x="85" y="211"/>
                    </a:lnTo>
                    <a:lnTo>
                      <a:pt x="84" y="200"/>
                    </a:lnTo>
                    <a:lnTo>
                      <a:pt x="84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6" y="27"/>
                    </a:lnTo>
                    <a:lnTo>
                      <a:pt x="34" y="29"/>
                    </a:lnTo>
                    <a:lnTo>
                      <a:pt x="39" y="33"/>
                    </a:lnTo>
                    <a:lnTo>
                      <a:pt x="42" y="40"/>
                    </a:lnTo>
                    <a:lnTo>
                      <a:pt x="44" y="50"/>
                    </a:lnTo>
                    <a:lnTo>
                      <a:pt x="44" y="63"/>
                    </a:lnTo>
                    <a:lnTo>
                      <a:pt x="45" y="81"/>
                    </a:lnTo>
                    <a:lnTo>
                      <a:pt x="45" y="171"/>
                    </a:lnTo>
                    <a:lnTo>
                      <a:pt x="45" y="189"/>
                    </a:lnTo>
                    <a:lnTo>
                      <a:pt x="46" y="207"/>
                    </a:lnTo>
                    <a:lnTo>
                      <a:pt x="49" y="224"/>
                    </a:lnTo>
                    <a:lnTo>
                      <a:pt x="55" y="239"/>
                    </a:lnTo>
                    <a:lnTo>
                      <a:pt x="66" y="253"/>
                    </a:lnTo>
                    <a:lnTo>
                      <a:pt x="82" y="263"/>
                    </a:lnTo>
                    <a:lnTo>
                      <a:pt x="103" y="270"/>
                    </a:lnTo>
                    <a:lnTo>
                      <a:pt x="132" y="273"/>
                    </a:lnTo>
                    <a:lnTo>
                      <a:pt x="155" y="269"/>
                    </a:lnTo>
                    <a:lnTo>
                      <a:pt x="175" y="260"/>
                    </a:lnTo>
                    <a:lnTo>
                      <a:pt x="192" y="243"/>
                    </a:lnTo>
                    <a:lnTo>
                      <a:pt x="206" y="2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1161" y="43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8" y="129"/>
                    </a:moveTo>
                    <a:lnTo>
                      <a:pt x="171" y="129"/>
                    </a:lnTo>
                    <a:lnTo>
                      <a:pt x="171" y="111"/>
                    </a:lnTo>
                    <a:lnTo>
                      <a:pt x="88" y="111"/>
                    </a:lnTo>
                    <a:lnTo>
                      <a:pt x="88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29"/>
                    </a:lnTo>
                    <a:lnTo>
                      <a:pt x="49" y="129"/>
                    </a:lnTo>
                    <a:lnTo>
                      <a:pt x="49" y="295"/>
                    </a:lnTo>
                    <a:lnTo>
                      <a:pt x="51" y="320"/>
                    </a:lnTo>
                    <a:lnTo>
                      <a:pt x="57" y="339"/>
                    </a:lnTo>
                    <a:lnTo>
                      <a:pt x="67" y="354"/>
                    </a:lnTo>
                    <a:lnTo>
                      <a:pt x="78" y="364"/>
                    </a:lnTo>
                    <a:lnTo>
                      <a:pt x="90" y="371"/>
                    </a:lnTo>
                    <a:lnTo>
                      <a:pt x="103" y="374"/>
                    </a:lnTo>
                    <a:lnTo>
                      <a:pt x="114" y="376"/>
                    </a:lnTo>
                    <a:lnTo>
                      <a:pt x="123" y="377"/>
                    </a:lnTo>
                    <a:lnTo>
                      <a:pt x="137" y="375"/>
                    </a:lnTo>
                    <a:lnTo>
                      <a:pt x="149" y="369"/>
                    </a:lnTo>
                    <a:lnTo>
                      <a:pt x="159" y="361"/>
                    </a:lnTo>
                    <a:lnTo>
                      <a:pt x="167" y="350"/>
                    </a:lnTo>
                    <a:lnTo>
                      <a:pt x="173" y="338"/>
                    </a:lnTo>
                    <a:lnTo>
                      <a:pt x="177" y="325"/>
                    </a:lnTo>
                    <a:lnTo>
                      <a:pt x="179" y="310"/>
                    </a:lnTo>
                    <a:lnTo>
                      <a:pt x="180" y="295"/>
                    </a:lnTo>
                    <a:lnTo>
                      <a:pt x="180" y="261"/>
                    </a:lnTo>
                    <a:lnTo>
                      <a:pt x="165" y="261"/>
                    </a:lnTo>
                    <a:lnTo>
                      <a:pt x="165" y="294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7"/>
                    </a:lnTo>
                    <a:lnTo>
                      <a:pt x="127" y="362"/>
                    </a:lnTo>
                    <a:lnTo>
                      <a:pt x="114" y="359"/>
                    </a:lnTo>
                    <a:lnTo>
                      <a:pt x="105" y="353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0" y="322"/>
                    </a:lnTo>
                    <a:lnTo>
                      <a:pt x="89" y="311"/>
                    </a:lnTo>
                    <a:lnTo>
                      <a:pt x="88" y="302"/>
                    </a:lnTo>
                    <a:lnTo>
                      <a:pt x="88" y="297"/>
                    </a:lnTo>
                    <a:lnTo>
                      <a:pt x="88" y="1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88" name="Google Shape;388;p44"/>
            <p:cNvGrpSpPr/>
            <p:nvPr/>
          </p:nvGrpSpPr>
          <p:grpSpPr>
            <a:xfrm>
              <a:off x="-3321324" y="-64917"/>
              <a:ext cx="846814" cy="249559"/>
              <a:chOff x="-2" y="2"/>
              <a:chExt cx="1812" cy="534"/>
            </a:xfrm>
          </p:grpSpPr>
          <p:sp>
            <p:nvSpPr>
              <p:cNvPr id="389" name="Google Shape;389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9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300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3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6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>
                <a:off x="1169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3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3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>
                <a:off x="1620" y="12"/>
                <a:ext cx="190" cy="401"/>
              </a:xfrm>
              <a:custGeom>
                <a:rect b="b" l="l" r="r" t="t"/>
                <a:pathLst>
                  <a:path extrusionOk="0" h="401" w="190">
                    <a:moveTo>
                      <a:pt x="118" y="16"/>
                    </a:moveTo>
                    <a:lnTo>
                      <a:pt x="118" y="8"/>
                    </a:lnTo>
                    <a:lnTo>
                      <a:pt x="116" y="3"/>
                    </a:lnTo>
                    <a:lnTo>
                      <a:pt x="113" y="1"/>
                    </a:lnTo>
                    <a:lnTo>
                      <a:pt x="105" y="0"/>
                    </a:lnTo>
                    <a:lnTo>
                      <a:pt x="76" y="23"/>
                    </a:lnTo>
                    <a:lnTo>
                      <a:pt x="46" y="34"/>
                    </a:lnTo>
                    <a:lnTo>
                      <a:pt x="19" y="38"/>
                    </a:lnTo>
                    <a:lnTo>
                      <a:pt x="0" y="39"/>
                    </a:lnTo>
                    <a:lnTo>
                      <a:pt x="0" y="58"/>
                    </a:lnTo>
                    <a:lnTo>
                      <a:pt x="13" y="57"/>
                    </a:lnTo>
                    <a:lnTo>
                      <a:pt x="31" y="56"/>
                    </a:lnTo>
                    <a:lnTo>
                      <a:pt x="53" y="51"/>
                    </a:lnTo>
                    <a:lnTo>
                      <a:pt x="76" y="42"/>
                    </a:lnTo>
                    <a:lnTo>
                      <a:pt x="76" y="353"/>
                    </a:lnTo>
                    <a:lnTo>
                      <a:pt x="76" y="361"/>
                    </a:lnTo>
                    <a:lnTo>
                      <a:pt x="75" y="367"/>
                    </a:lnTo>
                    <a:lnTo>
                      <a:pt x="72" y="372"/>
                    </a:lnTo>
                    <a:lnTo>
                      <a:pt x="68" y="376"/>
                    </a:lnTo>
                    <a:lnTo>
                      <a:pt x="62" y="379"/>
                    </a:lnTo>
                    <a:lnTo>
                      <a:pt x="52" y="381"/>
                    </a:lnTo>
                    <a:lnTo>
                      <a:pt x="39" y="382"/>
                    </a:lnTo>
                    <a:lnTo>
                      <a:pt x="22" y="382"/>
                    </a:lnTo>
                    <a:lnTo>
                      <a:pt x="4" y="382"/>
                    </a:lnTo>
                    <a:lnTo>
                      <a:pt x="4" y="401"/>
                    </a:lnTo>
                    <a:lnTo>
                      <a:pt x="24" y="400"/>
                    </a:lnTo>
                    <a:lnTo>
                      <a:pt x="49" y="399"/>
                    </a:lnTo>
                    <a:lnTo>
                      <a:pt x="76" y="399"/>
                    </a:lnTo>
                    <a:lnTo>
                      <a:pt x="97" y="399"/>
                    </a:lnTo>
                    <a:lnTo>
                      <a:pt x="118" y="399"/>
                    </a:lnTo>
                    <a:lnTo>
                      <a:pt x="144" y="399"/>
                    </a:lnTo>
                    <a:lnTo>
                      <a:pt x="170" y="400"/>
                    </a:lnTo>
                    <a:lnTo>
                      <a:pt x="190" y="401"/>
                    </a:lnTo>
                    <a:lnTo>
                      <a:pt x="190" y="382"/>
                    </a:lnTo>
                    <a:lnTo>
                      <a:pt x="172" y="382"/>
                    </a:lnTo>
                    <a:lnTo>
                      <a:pt x="154" y="382"/>
                    </a:lnTo>
                    <a:lnTo>
                      <a:pt x="141" y="381"/>
                    </a:lnTo>
                    <a:lnTo>
                      <a:pt x="132" y="379"/>
                    </a:lnTo>
                    <a:lnTo>
                      <a:pt x="126" y="376"/>
                    </a:lnTo>
                    <a:lnTo>
                      <a:pt x="121" y="372"/>
                    </a:lnTo>
                    <a:lnTo>
                      <a:pt x="119" y="367"/>
                    </a:lnTo>
                    <a:lnTo>
                      <a:pt x="118" y="361"/>
                    </a:lnTo>
                    <a:lnTo>
                      <a:pt x="118" y="353"/>
                    </a:lnTo>
                    <a:lnTo>
                      <a:pt x="118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395" name="Google Shape;395;p44"/>
            <p:cNvGrpSpPr/>
            <p:nvPr/>
          </p:nvGrpSpPr>
          <p:grpSpPr>
            <a:xfrm>
              <a:off x="-1713744" y="229715"/>
              <a:ext cx="854759" cy="249559"/>
              <a:chOff x="-2" y="2"/>
              <a:chExt cx="1829" cy="534"/>
            </a:xfrm>
          </p:grpSpPr>
          <p:sp>
            <p:nvSpPr>
              <p:cNvPr id="396" name="Google Shape;396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>
                <a:off x="1169" y="147"/>
                <a:ext cx="192" cy="266"/>
              </a:xfrm>
              <a:custGeom>
                <a:rect b="b" l="l" r="r" t="t"/>
                <a:pathLst>
                  <a:path extrusionOk="0" h="266" w="192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>
                <a:off x="1598" y="12"/>
                <a:ext cx="229" cy="401"/>
              </a:xfrm>
              <a:custGeom>
                <a:rect b="b" l="l" r="r" t="t"/>
                <a:pathLst>
                  <a:path extrusionOk="0" h="401" w="229">
                    <a:moveTo>
                      <a:pt x="44" y="354"/>
                    </a:moveTo>
                    <a:lnTo>
                      <a:pt x="105" y="293"/>
                    </a:lnTo>
                    <a:lnTo>
                      <a:pt x="162" y="239"/>
                    </a:lnTo>
                    <a:lnTo>
                      <a:pt x="200" y="196"/>
                    </a:lnTo>
                    <a:lnTo>
                      <a:pt x="222" y="158"/>
                    </a:lnTo>
                    <a:lnTo>
                      <a:pt x="229" y="117"/>
                    </a:lnTo>
                    <a:lnTo>
                      <a:pt x="220" y="70"/>
                    </a:lnTo>
                    <a:lnTo>
                      <a:pt x="194" y="33"/>
                    </a:lnTo>
                    <a:lnTo>
                      <a:pt x="156" y="9"/>
                    </a:lnTo>
                    <a:lnTo>
                      <a:pt x="107" y="0"/>
                    </a:lnTo>
                    <a:lnTo>
                      <a:pt x="63" y="10"/>
                    </a:lnTo>
                    <a:lnTo>
                      <a:pt x="29" y="35"/>
                    </a:lnTo>
                    <a:lnTo>
                      <a:pt x="7" y="70"/>
                    </a:lnTo>
                    <a:lnTo>
                      <a:pt x="0" y="109"/>
                    </a:lnTo>
                    <a:lnTo>
                      <a:pt x="1" y="120"/>
                    </a:lnTo>
                    <a:lnTo>
                      <a:pt x="4" y="129"/>
                    </a:lnTo>
                    <a:lnTo>
                      <a:pt x="9" y="135"/>
                    </a:lnTo>
                    <a:lnTo>
                      <a:pt x="14" y="139"/>
                    </a:lnTo>
                    <a:lnTo>
                      <a:pt x="20" y="141"/>
                    </a:lnTo>
                    <a:lnTo>
                      <a:pt x="25" y="143"/>
                    </a:lnTo>
                    <a:lnTo>
                      <a:pt x="28" y="143"/>
                    </a:lnTo>
                    <a:lnTo>
                      <a:pt x="30" y="143"/>
                    </a:lnTo>
                    <a:lnTo>
                      <a:pt x="39" y="141"/>
                    </a:lnTo>
                    <a:lnTo>
                      <a:pt x="49" y="136"/>
                    </a:lnTo>
                    <a:lnTo>
                      <a:pt x="57" y="126"/>
                    </a:lnTo>
                    <a:lnTo>
                      <a:pt x="60" y="111"/>
                    </a:lnTo>
                    <a:lnTo>
                      <a:pt x="58" y="99"/>
                    </a:lnTo>
                    <a:lnTo>
                      <a:pt x="52" y="90"/>
                    </a:lnTo>
                    <a:lnTo>
                      <a:pt x="43" y="82"/>
                    </a:lnTo>
                    <a:lnTo>
                      <a:pt x="30" y="80"/>
                    </a:lnTo>
                    <a:lnTo>
                      <a:pt x="25" y="80"/>
                    </a:lnTo>
                    <a:lnTo>
                      <a:pt x="22" y="80"/>
                    </a:lnTo>
                    <a:lnTo>
                      <a:pt x="35" y="54"/>
                    </a:lnTo>
                    <a:lnTo>
                      <a:pt x="53" y="35"/>
                    </a:lnTo>
                    <a:lnTo>
                      <a:pt x="75" y="23"/>
                    </a:lnTo>
                    <a:lnTo>
                      <a:pt x="100" y="19"/>
                    </a:lnTo>
                    <a:lnTo>
                      <a:pt x="134" y="28"/>
                    </a:lnTo>
                    <a:lnTo>
                      <a:pt x="158" y="50"/>
                    </a:lnTo>
                    <a:lnTo>
                      <a:pt x="172" y="81"/>
                    </a:lnTo>
                    <a:lnTo>
                      <a:pt x="177" y="117"/>
                    </a:lnTo>
                    <a:lnTo>
                      <a:pt x="172" y="153"/>
                    </a:lnTo>
                    <a:lnTo>
                      <a:pt x="158" y="188"/>
                    </a:lnTo>
                    <a:lnTo>
                      <a:pt x="139" y="220"/>
                    </a:lnTo>
                    <a:lnTo>
                      <a:pt x="116" y="250"/>
                    </a:lnTo>
                    <a:lnTo>
                      <a:pt x="6" y="379"/>
                    </a:lnTo>
                    <a:lnTo>
                      <a:pt x="2" y="383"/>
                    </a:lnTo>
                    <a:lnTo>
                      <a:pt x="1" y="387"/>
                    </a:lnTo>
                    <a:lnTo>
                      <a:pt x="0" y="392"/>
                    </a:lnTo>
                    <a:lnTo>
                      <a:pt x="0" y="401"/>
                    </a:lnTo>
                    <a:lnTo>
                      <a:pt x="213" y="401"/>
                    </a:lnTo>
                    <a:lnTo>
                      <a:pt x="229" y="296"/>
                    </a:lnTo>
                    <a:lnTo>
                      <a:pt x="214" y="296"/>
                    </a:lnTo>
                    <a:lnTo>
                      <a:pt x="212" y="311"/>
                    </a:lnTo>
                    <a:lnTo>
                      <a:pt x="209" y="326"/>
                    </a:lnTo>
                    <a:lnTo>
                      <a:pt x="206" y="340"/>
                    </a:lnTo>
                    <a:lnTo>
                      <a:pt x="202" y="350"/>
                    </a:lnTo>
                    <a:lnTo>
                      <a:pt x="193" y="352"/>
                    </a:lnTo>
                    <a:lnTo>
                      <a:pt x="178" y="354"/>
                    </a:lnTo>
                    <a:lnTo>
                      <a:pt x="161" y="354"/>
                    </a:lnTo>
                    <a:lnTo>
                      <a:pt x="147" y="354"/>
                    </a:lnTo>
                    <a:lnTo>
                      <a:pt x="44" y="3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02" name="Google Shape;402;p44"/>
            <p:cNvGrpSpPr/>
            <p:nvPr/>
          </p:nvGrpSpPr>
          <p:grpSpPr>
            <a:xfrm>
              <a:off x="187846" y="647088"/>
              <a:ext cx="856628" cy="249559"/>
              <a:chOff x="-2" y="2"/>
              <a:chExt cx="1833" cy="534"/>
            </a:xfrm>
          </p:grpSpPr>
          <p:sp>
            <p:nvSpPr>
              <p:cNvPr id="403" name="Google Shape;403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>
                <a:off x="1593" y="12"/>
                <a:ext cx="238" cy="414"/>
              </a:xfrm>
              <a:custGeom>
                <a:rect b="b" l="l" r="r" t="t"/>
                <a:pathLst>
                  <a:path extrusionOk="0" h="414" w="238">
                    <a:moveTo>
                      <a:pt x="142" y="189"/>
                    </a:moveTo>
                    <a:lnTo>
                      <a:pt x="175" y="172"/>
                    </a:lnTo>
                    <a:lnTo>
                      <a:pt x="200" y="148"/>
                    </a:lnTo>
                    <a:lnTo>
                      <a:pt x="217" y="118"/>
                    </a:lnTo>
                    <a:lnTo>
                      <a:pt x="223" y="84"/>
                    </a:lnTo>
                    <a:lnTo>
                      <a:pt x="214" y="50"/>
                    </a:lnTo>
                    <a:lnTo>
                      <a:pt x="190" y="23"/>
                    </a:lnTo>
                    <a:lnTo>
                      <a:pt x="157" y="7"/>
                    </a:lnTo>
                    <a:lnTo>
                      <a:pt x="117" y="0"/>
                    </a:lnTo>
                    <a:lnTo>
                      <a:pt x="77" y="7"/>
                    </a:lnTo>
                    <a:lnTo>
                      <a:pt x="44" y="24"/>
                    </a:lnTo>
                    <a:lnTo>
                      <a:pt x="23" y="50"/>
                    </a:lnTo>
                    <a:lnTo>
                      <a:pt x="15" y="82"/>
                    </a:lnTo>
                    <a:lnTo>
                      <a:pt x="17" y="95"/>
                    </a:lnTo>
                    <a:lnTo>
                      <a:pt x="24" y="105"/>
                    </a:lnTo>
                    <a:lnTo>
                      <a:pt x="33" y="111"/>
                    </a:lnTo>
                    <a:lnTo>
                      <a:pt x="44" y="113"/>
                    </a:lnTo>
                    <a:lnTo>
                      <a:pt x="56" y="111"/>
                    </a:lnTo>
                    <a:lnTo>
                      <a:pt x="66" y="105"/>
                    </a:lnTo>
                    <a:lnTo>
                      <a:pt x="72" y="95"/>
                    </a:lnTo>
                    <a:lnTo>
                      <a:pt x="74" y="83"/>
                    </a:lnTo>
                    <a:lnTo>
                      <a:pt x="69" y="65"/>
                    </a:lnTo>
                    <a:lnTo>
                      <a:pt x="59" y="57"/>
                    </a:lnTo>
                    <a:lnTo>
                      <a:pt x="47" y="53"/>
                    </a:lnTo>
                    <a:lnTo>
                      <a:pt x="38" y="53"/>
                    </a:lnTo>
                    <a:lnTo>
                      <a:pt x="55" y="34"/>
                    </a:lnTo>
                    <a:lnTo>
                      <a:pt x="75" y="23"/>
                    </a:lnTo>
                    <a:lnTo>
                      <a:pt x="96" y="17"/>
                    </a:lnTo>
                    <a:lnTo>
                      <a:pt x="114" y="15"/>
                    </a:lnTo>
                    <a:lnTo>
                      <a:pt x="124" y="16"/>
                    </a:lnTo>
                    <a:lnTo>
                      <a:pt x="133" y="18"/>
                    </a:lnTo>
                    <a:lnTo>
                      <a:pt x="142" y="23"/>
                    </a:lnTo>
                    <a:lnTo>
                      <a:pt x="151" y="29"/>
                    </a:lnTo>
                    <a:lnTo>
                      <a:pt x="158" y="38"/>
                    </a:lnTo>
                    <a:lnTo>
                      <a:pt x="164" y="49"/>
                    </a:lnTo>
                    <a:lnTo>
                      <a:pt x="168" y="64"/>
                    </a:lnTo>
                    <a:lnTo>
                      <a:pt x="170" y="83"/>
                    </a:lnTo>
                    <a:lnTo>
                      <a:pt x="169" y="93"/>
                    </a:lnTo>
                    <a:lnTo>
                      <a:pt x="167" y="110"/>
                    </a:lnTo>
                    <a:lnTo>
                      <a:pt x="162" y="130"/>
                    </a:lnTo>
                    <a:lnTo>
                      <a:pt x="154" y="151"/>
                    </a:lnTo>
                    <a:lnTo>
                      <a:pt x="140" y="168"/>
                    </a:lnTo>
                    <a:lnTo>
                      <a:pt x="127" y="178"/>
                    </a:lnTo>
                    <a:lnTo>
                      <a:pt x="114" y="182"/>
                    </a:lnTo>
                    <a:lnTo>
                      <a:pt x="103" y="182"/>
                    </a:lnTo>
                    <a:lnTo>
                      <a:pt x="91" y="184"/>
                    </a:lnTo>
                    <a:lnTo>
                      <a:pt x="80" y="184"/>
                    </a:lnTo>
                    <a:lnTo>
                      <a:pt x="74" y="186"/>
                    </a:lnTo>
                    <a:lnTo>
                      <a:pt x="72" y="192"/>
                    </a:lnTo>
                    <a:lnTo>
                      <a:pt x="75" y="197"/>
                    </a:lnTo>
                    <a:lnTo>
                      <a:pt x="85" y="198"/>
                    </a:lnTo>
                    <a:lnTo>
                      <a:pt x="111" y="198"/>
                    </a:lnTo>
                    <a:lnTo>
                      <a:pt x="141" y="205"/>
                    </a:lnTo>
                    <a:lnTo>
                      <a:pt x="162" y="226"/>
                    </a:lnTo>
                    <a:lnTo>
                      <a:pt x="175" y="258"/>
                    </a:lnTo>
                    <a:lnTo>
                      <a:pt x="179" y="298"/>
                    </a:lnTo>
                    <a:lnTo>
                      <a:pt x="172" y="348"/>
                    </a:lnTo>
                    <a:lnTo>
                      <a:pt x="156" y="378"/>
                    </a:lnTo>
                    <a:lnTo>
                      <a:pt x="135" y="393"/>
                    </a:lnTo>
                    <a:lnTo>
                      <a:pt x="114" y="397"/>
                    </a:lnTo>
                    <a:lnTo>
                      <a:pt x="93" y="395"/>
                    </a:lnTo>
                    <a:lnTo>
                      <a:pt x="68" y="388"/>
                    </a:lnTo>
                    <a:lnTo>
                      <a:pt x="45" y="374"/>
                    </a:lnTo>
                    <a:lnTo>
                      <a:pt x="26" y="352"/>
                    </a:lnTo>
                    <a:lnTo>
                      <a:pt x="41" y="351"/>
                    </a:lnTo>
                    <a:lnTo>
                      <a:pt x="53" y="345"/>
                    </a:lnTo>
                    <a:lnTo>
                      <a:pt x="61" y="334"/>
                    </a:lnTo>
                    <a:lnTo>
                      <a:pt x="64" y="318"/>
                    </a:lnTo>
                    <a:lnTo>
                      <a:pt x="61" y="304"/>
                    </a:lnTo>
                    <a:lnTo>
                      <a:pt x="54" y="293"/>
                    </a:lnTo>
                    <a:lnTo>
                      <a:pt x="44" y="287"/>
                    </a:lnTo>
                    <a:lnTo>
                      <a:pt x="32" y="285"/>
                    </a:lnTo>
                    <a:lnTo>
                      <a:pt x="21" y="287"/>
                    </a:lnTo>
                    <a:lnTo>
                      <a:pt x="11" y="292"/>
                    </a:lnTo>
                    <a:lnTo>
                      <a:pt x="3" y="303"/>
                    </a:lnTo>
                    <a:lnTo>
                      <a:pt x="0" y="320"/>
                    </a:lnTo>
                    <a:lnTo>
                      <a:pt x="9" y="358"/>
                    </a:lnTo>
                    <a:lnTo>
                      <a:pt x="34" y="387"/>
                    </a:lnTo>
                    <a:lnTo>
                      <a:pt x="71" y="407"/>
                    </a:lnTo>
                    <a:lnTo>
                      <a:pt x="116" y="414"/>
                    </a:lnTo>
                    <a:lnTo>
                      <a:pt x="164" y="404"/>
                    </a:lnTo>
                    <a:lnTo>
                      <a:pt x="203" y="379"/>
                    </a:lnTo>
                    <a:lnTo>
                      <a:pt x="229" y="342"/>
                    </a:lnTo>
                    <a:lnTo>
                      <a:pt x="238" y="298"/>
                    </a:lnTo>
                    <a:lnTo>
                      <a:pt x="231" y="262"/>
                    </a:lnTo>
                    <a:lnTo>
                      <a:pt x="212" y="230"/>
                    </a:lnTo>
                    <a:lnTo>
                      <a:pt x="182" y="205"/>
                    </a:lnTo>
                    <a:lnTo>
                      <a:pt x="142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09" name="Google Shape;409;p44"/>
            <p:cNvGrpSpPr/>
            <p:nvPr/>
          </p:nvGrpSpPr>
          <p:grpSpPr>
            <a:xfrm>
              <a:off x="2460882" y="647088"/>
              <a:ext cx="860367" cy="249559"/>
              <a:chOff x="-2" y="2"/>
              <a:chExt cx="1841" cy="534"/>
            </a:xfrm>
          </p:grpSpPr>
          <p:sp>
            <p:nvSpPr>
              <p:cNvPr id="410" name="Google Shape;410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3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1585" y="6"/>
                <a:ext cx="254" cy="407"/>
              </a:xfrm>
              <a:custGeom>
                <a:rect b="b" l="l" r="r" t="t"/>
                <a:pathLst>
                  <a:path extrusionOk="0" h="407" w="254">
                    <a:moveTo>
                      <a:pt x="152" y="308"/>
                    </a:moveTo>
                    <a:lnTo>
                      <a:pt x="152" y="360"/>
                    </a:lnTo>
                    <a:lnTo>
                      <a:pt x="151" y="373"/>
                    </a:lnTo>
                    <a:lnTo>
                      <a:pt x="147" y="382"/>
                    </a:lnTo>
                    <a:lnTo>
                      <a:pt x="133" y="387"/>
                    </a:lnTo>
                    <a:lnTo>
                      <a:pt x="109" y="388"/>
                    </a:lnTo>
                    <a:lnTo>
                      <a:pt x="97" y="388"/>
                    </a:lnTo>
                    <a:lnTo>
                      <a:pt x="97" y="407"/>
                    </a:lnTo>
                    <a:lnTo>
                      <a:pt x="135" y="405"/>
                    </a:lnTo>
                    <a:lnTo>
                      <a:pt x="174" y="405"/>
                    </a:lnTo>
                    <a:lnTo>
                      <a:pt x="214" y="405"/>
                    </a:lnTo>
                    <a:lnTo>
                      <a:pt x="252" y="407"/>
                    </a:lnTo>
                    <a:lnTo>
                      <a:pt x="252" y="388"/>
                    </a:lnTo>
                    <a:lnTo>
                      <a:pt x="240" y="388"/>
                    </a:lnTo>
                    <a:lnTo>
                      <a:pt x="215" y="387"/>
                    </a:lnTo>
                    <a:lnTo>
                      <a:pt x="202" y="382"/>
                    </a:lnTo>
                    <a:lnTo>
                      <a:pt x="197" y="373"/>
                    </a:lnTo>
                    <a:lnTo>
                      <a:pt x="196" y="360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89"/>
                    </a:lnTo>
                    <a:lnTo>
                      <a:pt x="196" y="289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89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89"/>
                    </a:moveTo>
                    <a:lnTo>
                      <a:pt x="16" y="289"/>
                    </a:lnTo>
                    <a:lnTo>
                      <a:pt x="156" y="65"/>
                    </a:lnTo>
                    <a:lnTo>
                      <a:pt x="156" y="2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16" name="Google Shape;416;p44"/>
            <p:cNvGrpSpPr/>
            <p:nvPr/>
          </p:nvGrpSpPr>
          <p:grpSpPr>
            <a:xfrm>
              <a:off x="4956823" y="727073"/>
              <a:ext cx="854759" cy="249559"/>
              <a:chOff x="-2" y="2"/>
              <a:chExt cx="1829" cy="534"/>
            </a:xfrm>
          </p:grpSpPr>
          <p:sp>
            <p:nvSpPr>
              <p:cNvPr id="417" name="Google Shape;417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5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20" y="389"/>
                    </a:lnTo>
                    <a:lnTo>
                      <a:pt x="186" y="392"/>
                    </a:lnTo>
                    <a:lnTo>
                      <a:pt x="139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1" y="368"/>
                    </a:lnTo>
                    <a:lnTo>
                      <a:pt x="111" y="48"/>
                    </a:lnTo>
                    <a:lnTo>
                      <a:pt x="111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4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>
                <a:off x="363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1" y="241"/>
                    </a:lnTo>
                    <a:lnTo>
                      <a:pt x="180" y="257"/>
                    </a:lnTo>
                    <a:lnTo>
                      <a:pt x="193" y="268"/>
                    </a:lnTo>
                    <a:lnTo>
                      <a:pt x="212" y="272"/>
                    </a:lnTo>
                    <a:lnTo>
                      <a:pt x="217" y="272"/>
                    </a:lnTo>
                    <a:lnTo>
                      <a:pt x="224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3" y="245"/>
                    </a:lnTo>
                    <a:lnTo>
                      <a:pt x="257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4" y="182"/>
                    </a:lnTo>
                    <a:lnTo>
                      <a:pt x="244" y="215"/>
                    </a:lnTo>
                    <a:lnTo>
                      <a:pt x="242" y="236"/>
                    </a:lnTo>
                    <a:lnTo>
                      <a:pt x="236" y="248"/>
                    </a:lnTo>
                    <a:lnTo>
                      <a:pt x="229" y="253"/>
                    </a:lnTo>
                    <a:lnTo>
                      <a:pt x="223" y="254"/>
                    </a:lnTo>
                    <a:lnTo>
                      <a:pt x="212" y="249"/>
                    </a:lnTo>
                    <a:lnTo>
                      <a:pt x="206" y="240"/>
                    </a:lnTo>
                    <a:lnTo>
                      <a:pt x="203" y="230"/>
                    </a:lnTo>
                    <a:lnTo>
                      <a:pt x="202" y="224"/>
                    </a:lnTo>
                    <a:lnTo>
                      <a:pt x="202" y="103"/>
                    </a:lnTo>
                    <a:lnTo>
                      <a:pt x="202" y="85"/>
                    </a:lnTo>
                    <a:lnTo>
                      <a:pt x="200" y="67"/>
                    </a:lnTo>
                    <a:lnTo>
                      <a:pt x="193" y="49"/>
                    </a:lnTo>
                    <a:lnTo>
                      <a:pt x="182" y="33"/>
                    </a:lnTo>
                    <a:lnTo>
                      <a:pt x="164" y="17"/>
                    </a:lnTo>
                    <a:lnTo>
                      <a:pt x="144" y="7"/>
                    </a:lnTo>
                    <a:lnTo>
                      <a:pt x="124" y="1"/>
                    </a:lnTo>
                    <a:lnTo>
                      <a:pt x="103" y="0"/>
                    </a:lnTo>
                    <a:lnTo>
                      <a:pt x="86" y="1"/>
                    </a:lnTo>
                    <a:lnTo>
                      <a:pt x="70" y="4"/>
                    </a:lnTo>
                    <a:lnTo>
                      <a:pt x="55" y="11"/>
                    </a:lnTo>
                    <a:lnTo>
                      <a:pt x="42" y="19"/>
                    </a:lnTo>
                    <a:lnTo>
                      <a:pt x="31" y="29"/>
                    </a:lnTo>
                    <a:lnTo>
                      <a:pt x="23" y="40"/>
                    </a:lnTo>
                    <a:lnTo>
                      <a:pt x="18" y="53"/>
                    </a:lnTo>
                    <a:lnTo>
                      <a:pt x="16" y="67"/>
                    </a:lnTo>
                    <a:lnTo>
                      <a:pt x="18" y="80"/>
                    </a:lnTo>
                    <a:lnTo>
                      <a:pt x="24" y="88"/>
                    </a:lnTo>
                    <a:lnTo>
                      <a:pt x="32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2" y="88"/>
                    </a:lnTo>
                    <a:lnTo>
                      <a:pt x="67" y="79"/>
                    </a:lnTo>
                    <a:lnTo>
                      <a:pt x="69" y="68"/>
                    </a:lnTo>
                    <a:lnTo>
                      <a:pt x="68" y="61"/>
                    </a:lnTo>
                    <a:lnTo>
                      <a:pt x="64" y="52"/>
                    </a:lnTo>
                    <a:lnTo>
                      <a:pt x="55" y="44"/>
                    </a:lnTo>
                    <a:lnTo>
                      <a:pt x="40" y="40"/>
                    </a:lnTo>
                    <a:lnTo>
                      <a:pt x="53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2" y="13"/>
                    </a:lnTo>
                    <a:lnTo>
                      <a:pt x="112" y="14"/>
                    </a:lnTo>
                    <a:lnTo>
                      <a:pt x="123" y="17"/>
                    </a:lnTo>
                    <a:lnTo>
                      <a:pt x="133" y="23"/>
                    </a:lnTo>
                    <a:lnTo>
                      <a:pt x="143" y="31"/>
                    </a:lnTo>
                    <a:lnTo>
                      <a:pt x="151" y="42"/>
                    </a:lnTo>
                    <a:lnTo>
                      <a:pt x="157" y="55"/>
                    </a:lnTo>
                    <a:lnTo>
                      <a:pt x="161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2" y="117"/>
                    </a:lnTo>
                    <a:lnTo>
                      <a:pt x="57" y="134"/>
                    </a:lnTo>
                    <a:lnTo>
                      <a:pt x="30" y="151"/>
                    </a:lnTo>
                    <a:lnTo>
                      <a:pt x="12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9" y="242"/>
                    </a:lnTo>
                    <a:lnTo>
                      <a:pt x="32" y="262"/>
                    </a:lnTo>
                    <a:lnTo>
                      <a:pt x="62" y="272"/>
                    </a:lnTo>
                    <a:lnTo>
                      <a:pt x="91" y="275"/>
                    </a:lnTo>
                    <a:lnTo>
                      <a:pt x="118" y="271"/>
                    </a:lnTo>
                    <a:lnTo>
                      <a:pt x="139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1" y="204"/>
                    </a:lnTo>
                    <a:lnTo>
                      <a:pt x="156" y="221"/>
                    </a:lnTo>
                    <a:lnTo>
                      <a:pt x="148" y="234"/>
                    </a:lnTo>
                    <a:lnTo>
                      <a:pt x="139" y="245"/>
                    </a:lnTo>
                    <a:lnTo>
                      <a:pt x="128" y="253"/>
                    </a:lnTo>
                    <a:lnTo>
                      <a:pt x="117" y="258"/>
                    </a:lnTo>
                    <a:lnTo>
                      <a:pt x="106" y="261"/>
                    </a:lnTo>
                    <a:lnTo>
                      <a:pt x="95" y="262"/>
                    </a:lnTo>
                    <a:lnTo>
                      <a:pt x="75" y="258"/>
                    </a:lnTo>
                    <a:lnTo>
                      <a:pt x="59" y="248"/>
                    </a:lnTo>
                    <a:lnTo>
                      <a:pt x="48" y="232"/>
                    </a:lnTo>
                    <a:lnTo>
                      <a:pt x="44" y="211"/>
                    </a:lnTo>
                    <a:lnTo>
                      <a:pt x="49" y="184"/>
                    </a:lnTo>
                    <a:lnTo>
                      <a:pt x="68" y="157"/>
                    </a:lnTo>
                    <a:lnTo>
                      <a:pt x="104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19" name="Google Shape;419;p44"/>
              <p:cNvSpPr/>
              <p:nvPr/>
            </p:nvSpPr>
            <p:spPr>
              <a:xfrm>
                <a:off x="621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7" y="57"/>
                    </a:moveTo>
                    <a:lnTo>
                      <a:pt x="241" y="35"/>
                    </a:lnTo>
                    <a:lnTo>
                      <a:pt x="256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59" y="1"/>
                    </a:lnTo>
                    <a:lnTo>
                      <a:pt x="238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5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90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90" y="25"/>
                    </a:lnTo>
                    <a:lnTo>
                      <a:pt x="98" y="20"/>
                    </a:lnTo>
                    <a:lnTo>
                      <a:pt x="109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6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0" name="Google Shape;420;p44"/>
              <p:cNvSpPr/>
              <p:nvPr/>
            </p:nvSpPr>
            <p:spPr>
              <a:xfrm>
                <a:off x="914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7" y="63"/>
                    </a:lnTo>
                    <a:lnTo>
                      <a:pt x="77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5" y="40"/>
                    </a:lnTo>
                    <a:lnTo>
                      <a:pt x="173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3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8"/>
                    </a:lnTo>
                    <a:lnTo>
                      <a:pt x="221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7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0" y="192"/>
                    </a:lnTo>
                    <a:lnTo>
                      <a:pt x="38" y="236"/>
                    </a:lnTo>
                    <a:lnTo>
                      <a:pt x="78" y="265"/>
                    </a:lnTo>
                    <a:lnTo>
                      <a:pt x="126" y="275"/>
                    </a:lnTo>
                    <a:lnTo>
                      <a:pt x="170" y="265"/>
                    </a:lnTo>
                    <a:lnTo>
                      <a:pt x="200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19" y="191"/>
                    </a:lnTo>
                    <a:lnTo>
                      <a:pt x="214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1" y="259"/>
                    </a:lnTo>
                    <a:lnTo>
                      <a:pt x="133" y="260"/>
                    </a:lnTo>
                    <a:lnTo>
                      <a:pt x="129" y="260"/>
                    </a:lnTo>
                    <a:lnTo>
                      <a:pt x="109" y="257"/>
                    </a:lnTo>
                    <a:lnTo>
                      <a:pt x="91" y="249"/>
                    </a:lnTo>
                    <a:lnTo>
                      <a:pt x="76" y="236"/>
                    </a:lnTo>
                    <a:lnTo>
                      <a:pt x="64" y="220"/>
                    </a:lnTo>
                    <a:lnTo>
                      <a:pt x="54" y="197"/>
                    </a:lnTo>
                    <a:lnTo>
                      <a:pt x="49" y="172"/>
                    </a:lnTo>
                    <a:lnTo>
                      <a:pt x="47" y="149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1" name="Google Shape;421;p44"/>
              <p:cNvSpPr/>
              <p:nvPr/>
            </p:nvSpPr>
            <p:spPr>
              <a:xfrm>
                <a:off x="1169" y="147"/>
                <a:ext cx="192" cy="266"/>
              </a:xfrm>
              <a:custGeom>
                <a:rect b="b" l="l" r="r" t="t"/>
                <a:pathLst>
                  <a:path extrusionOk="0" h="266" w="192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3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7" y="31"/>
                    </a:lnTo>
                    <a:lnTo>
                      <a:pt x="41" y="35"/>
                    </a:lnTo>
                    <a:lnTo>
                      <a:pt x="43" y="41"/>
                    </a:lnTo>
                    <a:lnTo>
                      <a:pt x="44" y="49"/>
                    </a:lnTo>
                    <a:lnTo>
                      <a:pt x="44" y="59"/>
                    </a:lnTo>
                    <a:lnTo>
                      <a:pt x="44" y="220"/>
                    </a:lnTo>
                    <a:lnTo>
                      <a:pt x="43" y="236"/>
                    </a:lnTo>
                    <a:lnTo>
                      <a:pt x="36" y="244"/>
                    </a:lnTo>
                    <a:lnTo>
                      <a:pt x="23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5" y="264"/>
                    </a:lnTo>
                    <a:lnTo>
                      <a:pt x="102" y="264"/>
                    </a:lnTo>
                    <a:lnTo>
                      <a:pt x="138" y="266"/>
                    </a:lnTo>
                    <a:lnTo>
                      <a:pt x="138" y="247"/>
                    </a:lnTo>
                    <a:lnTo>
                      <a:pt x="126" y="247"/>
                    </a:lnTo>
                    <a:lnTo>
                      <a:pt x="101" y="246"/>
                    </a:lnTo>
                    <a:lnTo>
                      <a:pt x="88" y="241"/>
                    </a:lnTo>
                    <a:lnTo>
                      <a:pt x="83" y="232"/>
                    </a:lnTo>
                    <a:lnTo>
                      <a:pt x="82" y="219"/>
                    </a:lnTo>
                    <a:lnTo>
                      <a:pt x="82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1" y="22"/>
                    </a:lnTo>
                    <a:lnTo>
                      <a:pt x="150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49" y="20"/>
                    </a:lnTo>
                    <a:lnTo>
                      <a:pt x="145" y="27"/>
                    </a:lnTo>
                    <a:lnTo>
                      <a:pt x="143" y="37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3"/>
                    </a:lnTo>
                    <a:lnTo>
                      <a:pt x="176" y="62"/>
                    </a:lnTo>
                    <a:lnTo>
                      <a:pt x="184" y="57"/>
                    </a:lnTo>
                    <a:lnTo>
                      <a:pt x="190" y="49"/>
                    </a:lnTo>
                    <a:lnTo>
                      <a:pt x="192" y="37"/>
                    </a:lnTo>
                    <a:lnTo>
                      <a:pt x="189" y="23"/>
                    </a:lnTo>
                    <a:lnTo>
                      <a:pt x="181" y="11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5" y="2"/>
                    </a:lnTo>
                    <a:lnTo>
                      <a:pt x="122" y="7"/>
                    </a:lnTo>
                    <a:lnTo>
                      <a:pt x="111" y="14"/>
                    </a:lnTo>
                    <a:lnTo>
                      <a:pt x="102" y="23"/>
                    </a:lnTo>
                    <a:lnTo>
                      <a:pt x="94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2" name="Google Shape;422;p44"/>
              <p:cNvSpPr/>
              <p:nvPr/>
            </p:nvSpPr>
            <p:spPr>
              <a:xfrm>
                <a:off x="1598" y="12"/>
                <a:ext cx="229" cy="414"/>
              </a:xfrm>
              <a:custGeom>
                <a:rect b="b" l="l" r="r" t="t"/>
                <a:pathLst>
                  <a:path extrusionOk="0" h="414" w="229">
                    <a:moveTo>
                      <a:pt x="229" y="280"/>
                    </a:moveTo>
                    <a:lnTo>
                      <a:pt x="221" y="229"/>
                    </a:lnTo>
                    <a:lnTo>
                      <a:pt x="197" y="187"/>
                    </a:lnTo>
                    <a:lnTo>
                      <a:pt x="163" y="159"/>
                    </a:lnTo>
                    <a:lnTo>
                      <a:pt x="120" y="148"/>
                    </a:lnTo>
                    <a:lnTo>
                      <a:pt x="100" y="150"/>
                    </a:lnTo>
                    <a:lnTo>
                      <a:pt x="81" y="156"/>
                    </a:lnTo>
                    <a:lnTo>
                      <a:pt x="63" y="165"/>
                    </a:lnTo>
                    <a:lnTo>
                      <a:pt x="47" y="179"/>
                    </a:lnTo>
                    <a:lnTo>
                      <a:pt x="47" y="62"/>
                    </a:lnTo>
                    <a:lnTo>
                      <a:pt x="69" y="67"/>
                    </a:lnTo>
                    <a:lnTo>
                      <a:pt x="96" y="69"/>
                    </a:lnTo>
                    <a:lnTo>
                      <a:pt x="143" y="61"/>
                    </a:lnTo>
                    <a:lnTo>
                      <a:pt x="177" y="41"/>
                    </a:lnTo>
                    <a:lnTo>
                      <a:pt x="199" y="20"/>
                    </a:lnTo>
                    <a:lnTo>
                      <a:pt x="207" y="7"/>
                    </a:lnTo>
                    <a:lnTo>
                      <a:pt x="205" y="2"/>
                    </a:lnTo>
                    <a:lnTo>
                      <a:pt x="201" y="0"/>
                    </a:lnTo>
                    <a:lnTo>
                      <a:pt x="196" y="2"/>
                    </a:lnTo>
                    <a:lnTo>
                      <a:pt x="185" y="7"/>
                    </a:lnTo>
                    <a:lnTo>
                      <a:pt x="167" y="13"/>
                    </a:lnTo>
                    <a:lnTo>
                      <a:pt x="145" y="18"/>
                    </a:lnTo>
                    <a:lnTo>
                      <a:pt x="118" y="20"/>
                    </a:lnTo>
                    <a:lnTo>
                      <a:pt x="81" y="16"/>
                    </a:lnTo>
                    <a:lnTo>
                      <a:pt x="42" y="3"/>
                    </a:lnTo>
                    <a:lnTo>
                      <a:pt x="37" y="1"/>
                    </a:lnTo>
                    <a:lnTo>
                      <a:pt x="35" y="1"/>
                    </a:lnTo>
                    <a:lnTo>
                      <a:pt x="30" y="5"/>
                    </a:lnTo>
                    <a:lnTo>
                      <a:pt x="29" y="15"/>
                    </a:lnTo>
                    <a:lnTo>
                      <a:pt x="29" y="193"/>
                    </a:lnTo>
                    <a:lnTo>
                      <a:pt x="30" y="205"/>
                    </a:lnTo>
                    <a:lnTo>
                      <a:pt x="37" y="209"/>
                    </a:lnTo>
                    <a:lnTo>
                      <a:pt x="41" y="208"/>
                    </a:lnTo>
                    <a:lnTo>
                      <a:pt x="44" y="204"/>
                    </a:lnTo>
                    <a:lnTo>
                      <a:pt x="52" y="193"/>
                    </a:lnTo>
                    <a:lnTo>
                      <a:pt x="66" y="179"/>
                    </a:lnTo>
                    <a:lnTo>
                      <a:pt x="88" y="167"/>
                    </a:lnTo>
                    <a:lnTo>
                      <a:pt x="119" y="161"/>
                    </a:lnTo>
                    <a:lnTo>
                      <a:pt x="138" y="166"/>
                    </a:lnTo>
                    <a:lnTo>
                      <a:pt x="152" y="177"/>
                    </a:lnTo>
                    <a:lnTo>
                      <a:pt x="162" y="189"/>
                    </a:lnTo>
                    <a:lnTo>
                      <a:pt x="167" y="200"/>
                    </a:lnTo>
                    <a:lnTo>
                      <a:pt x="176" y="235"/>
                    </a:lnTo>
                    <a:lnTo>
                      <a:pt x="178" y="276"/>
                    </a:lnTo>
                    <a:lnTo>
                      <a:pt x="177" y="294"/>
                    </a:lnTo>
                    <a:lnTo>
                      <a:pt x="176" y="315"/>
                    </a:lnTo>
                    <a:lnTo>
                      <a:pt x="172" y="337"/>
                    </a:lnTo>
                    <a:lnTo>
                      <a:pt x="164" y="358"/>
                    </a:lnTo>
                    <a:lnTo>
                      <a:pt x="152" y="374"/>
                    </a:lnTo>
                    <a:lnTo>
                      <a:pt x="138" y="386"/>
                    </a:lnTo>
                    <a:lnTo>
                      <a:pt x="121" y="394"/>
                    </a:lnTo>
                    <a:lnTo>
                      <a:pt x="102" y="397"/>
                    </a:lnTo>
                    <a:lnTo>
                      <a:pt x="73" y="392"/>
                    </a:lnTo>
                    <a:lnTo>
                      <a:pt x="48" y="377"/>
                    </a:lnTo>
                    <a:lnTo>
                      <a:pt x="29" y="355"/>
                    </a:lnTo>
                    <a:lnTo>
                      <a:pt x="18" y="330"/>
                    </a:lnTo>
                    <a:lnTo>
                      <a:pt x="21" y="331"/>
                    </a:lnTo>
                    <a:lnTo>
                      <a:pt x="28" y="331"/>
                    </a:lnTo>
                    <a:lnTo>
                      <a:pt x="40" y="329"/>
                    </a:lnTo>
                    <a:lnTo>
                      <a:pt x="49" y="322"/>
                    </a:lnTo>
                    <a:lnTo>
                      <a:pt x="55" y="312"/>
                    </a:lnTo>
                    <a:lnTo>
                      <a:pt x="57" y="302"/>
                    </a:lnTo>
                    <a:lnTo>
                      <a:pt x="55" y="291"/>
                    </a:lnTo>
                    <a:lnTo>
                      <a:pt x="49" y="281"/>
                    </a:lnTo>
                    <a:lnTo>
                      <a:pt x="40" y="275"/>
                    </a:lnTo>
                    <a:lnTo>
                      <a:pt x="28" y="272"/>
                    </a:lnTo>
                    <a:lnTo>
                      <a:pt x="20" y="273"/>
                    </a:lnTo>
                    <a:lnTo>
                      <a:pt x="11" y="278"/>
                    </a:lnTo>
                    <a:lnTo>
                      <a:pt x="3" y="287"/>
                    </a:lnTo>
                    <a:lnTo>
                      <a:pt x="0" y="304"/>
                    </a:lnTo>
                    <a:lnTo>
                      <a:pt x="7" y="343"/>
                    </a:lnTo>
                    <a:lnTo>
                      <a:pt x="27" y="378"/>
                    </a:lnTo>
                    <a:lnTo>
                      <a:pt x="60" y="404"/>
                    </a:lnTo>
                    <a:lnTo>
                      <a:pt x="104" y="414"/>
                    </a:lnTo>
                    <a:lnTo>
                      <a:pt x="151" y="404"/>
                    </a:lnTo>
                    <a:lnTo>
                      <a:pt x="191" y="376"/>
                    </a:lnTo>
                    <a:lnTo>
                      <a:pt x="219" y="333"/>
                    </a:lnTo>
                    <a:lnTo>
                      <a:pt x="229" y="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23" name="Google Shape;423;p44"/>
            <p:cNvGrpSpPr/>
            <p:nvPr/>
          </p:nvGrpSpPr>
          <p:grpSpPr>
            <a:xfrm>
              <a:off x="6736564" y="-538574"/>
              <a:ext cx="856628" cy="249559"/>
              <a:chOff x="-2" y="2"/>
              <a:chExt cx="1833" cy="534"/>
            </a:xfrm>
          </p:grpSpPr>
          <p:sp>
            <p:nvSpPr>
              <p:cNvPr id="424" name="Google Shape;424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4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5" name="Google Shape;425;p44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1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8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3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5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4" y="96"/>
                    </a:lnTo>
                    <a:lnTo>
                      <a:pt x="55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1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8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4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4" y="90"/>
                    </a:lnTo>
                    <a:lnTo>
                      <a:pt x="164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9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4" y="124"/>
                    </a:moveTo>
                    <a:lnTo>
                      <a:pt x="164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9" y="157"/>
                    </a:lnTo>
                    <a:lnTo>
                      <a:pt x="105" y="135"/>
                    </a:lnTo>
                    <a:lnTo>
                      <a:pt x="164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6" name="Google Shape;426;p44"/>
              <p:cNvSpPr/>
              <p:nvPr/>
            </p:nvSpPr>
            <p:spPr>
              <a:xfrm>
                <a:off x="621" y="154"/>
                <a:ext cx="280" cy="382"/>
              </a:xfrm>
              <a:custGeom>
                <a:rect b="b" l="l" r="r" t="t"/>
                <a:pathLst>
                  <a:path extrusionOk="0" h="382" w="280">
                    <a:moveTo>
                      <a:pt x="227" y="57"/>
                    </a:moveTo>
                    <a:lnTo>
                      <a:pt x="240" y="35"/>
                    </a:lnTo>
                    <a:lnTo>
                      <a:pt x="256" y="24"/>
                    </a:lnTo>
                    <a:lnTo>
                      <a:pt x="270" y="19"/>
                    </a:lnTo>
                    <a:lnTo>
                      <a:pt x="280" y="18"/>
                    </a:lnTo>
                    <a:lnTo>
                      <a:pt x="280" y="0"/>
                    </a:lnTo>
                    <a:lnTo>
                      <a:pt x="259" y="1"/>
                    </a:lnTo>
                    <a:lnTo>
                      <a:pt x="237" y="2"/>
                    </a:lnTo>
                    <a:lnTo>
                      <a:pt x="227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7" y="0"/>
                    </a:lnTo>
                    <a:lnTo>
                      <a:pt x="187" y="18"/>
                    </a:lnTo>
                    <a:lnTo>
                      <a:pt x="199" y="21"/>
                    </a:lnTo>
                    <a:lnTo>
                      <a:pt x="208" y="26"/>
                    </a:lnTo>
                    <a:lnTo>
                      <a:pt x="213" y="34"/>
                    </a:lnTo>
                    <a:lnTo>
                      <a:pt x="214" y="44"/>
                    </a:lnTo>
                    <a:lnTo>
                      <a:pt x="214" y="51"/>
                    </a:lnTo>
                    <a:lnTo>
                      <a:pt x="211" y="59"/>
                    </a:lnTo>
                    <a:lnTo>
                      <a:pt x="153" y="206"/>
                    </a:lnTo>
                    <a:lnTo>
                      <a:pt x="89" y="45"/>
                    </a:lnTo>
                    <a:lnTo>
                      <a:pt x="87" y="38"/>
                    </a:lnTo>
                    <a:lnTo>
                      <a:pt x="86" y="34"/>
                    </a:lnTo>
                    <a:lnTo>
                      <a:pt x="89" y="25"/>
                    </a:lnTo>
                    <a:lnTo>
                      <a:pt x="98" y="20"/>
                    </a:lnTo>
                    <a:lnTo>
                      <a:pt x="108" y="19"/>
                    </a:lnTo>
                    <a:lnTo>
                      <a:pt x="118" y="18"/>
                    </a:lnTo>
                    <a:lnTo>
                      <a:pt x="118" y="0"/>
                    </a:lnTo>
                    <a:lnTo>
                      <a:pt x="103" y="0"/>
                    </a:lnTo>
                    <a:lnTo>
                      <a:pt x="85" y="1"/>
                    </a:lnTo>
                    <a:lnTo>
                      <a:pt x="67" y="1"/>
                    </a:lnTo>
                    <a:lnTo>
                      <a:pt x="55" y="2"/>
                    </a:lnTo>
                    <a:lnTo>
                      <a:pt x="28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7" y="19"/>
                    </a:lnTo>
                    <a:lnTo>
                      <a:pt x="30" y="21"/>
                    </a:lnTo>
                    <a:lnTo>
                      <a:pt x="39" y="27"/>
                    </a:lnTo>
                    <a:lnTo>
                      <a:pt x="46" y="39"/>
                    </a:lnTo>
                    <a:lnTo>
                      <a:pt x="132" y="259"/>
                    </a:lnTo>
                    <a:lnTo>
                      <a:pt x="129" y="266"/>
                    </a:lnTo>
                    <a:lnTo>
                      <a:pt x="125" y="277"/>
                    </a:lnTo>
                    <a:lnTo>
                      <a:pt x="121" y="287"/>
                    </a:lnTo>
                    <a:lnTo>
                      <a:pt x="118" y="294"/>
                    </a:lnTo>
                    <a:lnTo>
                      <a:pt x="113" y="307"/>
                    </a:lnTo>
                    <a:lnTo>
                      <a:pt x="107" y="320"/>
                    </a:lnTo>
                    <a:lnTo>
                      <a:pt x="101" y="332"/>
                    </a:lnTo>
                    <a:lnTo>
                      <a:pt x="94" y="344"/>
                    </a:lnTo>
                    <a:lnTo>
                      <a:pt x="86" y="354"/>
                    </a:lnTo>
                    <a:lnTo>
                      <a:pt x="76" y="362"/>
                    </a:lnTo>
                    <a:lnTo>
                      <a:pt x="65" y="367"/>
                    </a:lnTo>
                    <a:lnTo>
                      <a:pt x="53" y="369"/>
                    </a:lnTo>
                    <a:lnTo>
                      <a:pt x="49" y="369"/>
                    </a:lnTo>
                    <a:lnTo>
                      <a:pt x="42" y="367"/>
                    </a:lnTo>
                    <a:lnTo>
                      <a:pt x="34" y="364"/>
                    </a:lnTo>
                    <a:lnTo>
                      <a:pt x="26" y="358"/>
                    </a:lnTo>
                    <a:lnTo>
                      <a:pt x="37" y="354"/>
                    </a:lnTo>
                    <a:lnTo>
                      <a:pt x="44" y="348"/>
                    </a:lnTo>
                    <a:lnTo>
                      <a:pt x="47" y="340"/>
                    </a:lnTo>
                    <a:lnTo>
                      <a:pt x="48" y="333"/>
                    </a:lnTo>
                    <a:lnTo>
                      <a:pt x="46" y="322"/>
                    </a:lnTo>
                    <a:lnTo>
                      <a:pt x="41" y="314"/>
                    </a:lnTo>
                    <a:lnTo>
                      <a:pt x="33" y="309"/>
                    </a:lnTo>
                    <a:lnTo>
                      <a:pt x="24" y="308"/>
                    </a:lnTo>
                    <a:lnTo>
                      <a:pt x="15" y="309"/>
                    </a:lnTo>
                    <a:lnTo>
                      <a:pt x="8" y="314"/>
                    </a:lnTo>
                    <a:lnTo>
                      <a:pt x="2" y="322"/>
                    </a:lnTo>
                    <a:lnTo>
                      <a:pt x="0" y="333"/>
                    </a:lnTo>
                    <a:lnTo>
                      <a:pt x="4" y="352"/>
                    </a:lnTo>
                    <a:lnTo>
                      <a:pt x="15" y="368"/>
                    </a:lnTo>
                    <a:lnTo>
                      <a:pt x="32" y="378"/>
                    </a:lnTo>
                    <a:lnTo>
                      <a:pt x="53" y="382"/>
                    </a:lnTo>
                    <a:lnTo>
                      <a:pt x="77" y="376"/>
                    </a:lnTo>
                    <a:lnTo>
                      <a:pt x="98" y="361"/>
                    </a:lnTo>
                    <a:lnTo>
                      <a:pt x="114" y="339"/>
                    </a:lnTo>
                    <a:lnTo>
                      <a:pt x="126" y="314"/>
                    </a:lnTo>
                    <a:lnTo>
                      <a:pt x="227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7" name="Google Shape;427;p44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5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80" y="74"/>
                    </a:lnTo>
                    <a:lnTo>
                      <a:pt x="183" y="91"/>
                    </a:lnTo>
                    <a:lnTo>
                      <a:pt x="184" y="106"/>
                    </a:lnTo>
                    <a:lnTo>
                      <a:pt x="185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6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7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10" y="193"/>
                    </a:lnTo>
                    <a:lnTo>
                      <a:pt x="207" y="199"/>
                    </a:lnTo>
                    <a:lnTo>
                      <a:pt x="199" y="219"/>
                    </a:lnTo>
                    <a:lnTo>
                      <a:pt x="188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2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10" y="257"/>
                    </a:lnTo>
                    <a:lnTo>
                      <a:pt x="92" y="249"/>
                    </a:lnTo>
                    <a:lnTo>
                      <a:pt x="77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8" name="Google Shape;428;p44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2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4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6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7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1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6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29" name="Google Shape;429;p44"/>
              <p:cNvSpPr/>
              <p:nvPr/>
            </p:nvSpPr>
            <p:spPr>
              <a:xfrm>
                <a:off x="1593" y="12"/>
                <a:ext cx="238" cy="414"/>
              </a:xfrm>
              <a:custGeom>
                <a:rect b="b" l="l" r="r" t="t"/>
                <a:pathLst>
                  <a:path extrusionOk="0" h="414" w="238">
                    <a:moveTo>
                      <a:pt x="51" y="204"/>
                    </a:moveTo>
                    <a:lnTo>
                      <a:pt x="51" y="189"/>
                    </a:lnTo>
                    <a:lnTo>
                      <a:pt x="55" y="138"/>
                    </a:lnTo>
                    <a:lnTo>
                      <a:pt x="63" y="98"/>
                    </a:lnTo>
                    <a:lnTo>
                      <a:pt x="75" y="67"/>
                    </a:lnTo>
                    <a:lnTo>
                      <a:pt x="91" y="45"/>
                    </a:lnTo>
                    <a:lnTo>
                      <a:pt x="107" y="30"/>
                    </a:lnTo>
                    <a:lnTo>
                      <a:pt x="124" y="21"/>
                    </a:lnTo>
                    <a:lnTo>
                      <a:pt x="139" y="17"/>
                    </a:lnTo>
                    <a:lnTo>
                      <a:pt x="152" y="15"/>
                    </a:lnTo>
                    <a:lnTo>
                      <a:pt x="164" y="16"/>
                    </a:lnTo>
                    <a:lnTo>
                      <a:pt x="178" y="20"/>
                    </a:lnTo>
                    <a:lnTo>
                      <a:pt x="191" y="27"/>
                    </a:lnTo>
                    <a:lnTo>
                      <a:pt x="202" y="40"/>
                    </a:lnTo>
                    <a:lnTo>
                      <a:pt x="194" y="40"/>
                    </a:lnTo>
                    <a:lnTo>
                      <a:pt x="183" y="43"/>
                    </a:lnTo>
                    <a:lnTo>
                      <a:pt x="175" y="51"/>
                    </a:lnTo>
                    <a:lnTo>
                      <a:pt x="171" y="67"/>
                    </a:lnTo>
                    <a:lnTo>
                      <a:pt x="173" y="79"/>
                    </a:lnTo>
                    <a:lnTo>
                      <a:pt x="179" y="87"/>
                    </a:lnTo>
                    <a:lnTo>
                      <a:pt x="188" y="92"/>
                    </a:lnTo>
                    <a:lnTo>
                      <a:pt x="197" y="94"/>
                    </a:lnTo>
                    <a:lnTo>
                      <a:pt x="205" y="93"/>
                    </a:lnTo>
                    <a:lnTo>
                      <a:pt x="214" y="88"/>
                    </a:lnTo>
                    <a:lnTo>
                      <a:pt x="221" y="80"/>
                    </a:lnTo>
                    <a:lnTo>
                      <a:pt x="224" y="65"/>
                    </a:lnTo>
                    <a:lnTo>
                      <a:pt x="219" y="40"/>
                    </a:lnTo>
                    <a:lnTo>
                      <a:pt x="205" y="19"/>
                    </a:lnTo>
                    <a:lnTo>
                      <a:pt x="182" y="5"/>
                    </a:lnTo>
                    <a:lnTo>
                      <a:pt x="151" y="0"/>
                    </a:lnTo>
                    <a:lnTo>
                      <a:pt x="123" y="4"/>
                    </a:lnTo>
                    <a:lnTo>
                      <a:pt x="96" y="15"/>
                    </a:lnTo>
                    <a:lnTo>
                      <a:pt x="71" y="32"/>
                    </a:lnTo>
                    <a:lnTo>
                      <a:pt x="48" y="56"/>
                    </a:lnTo>
                    <a:lnTo>
                      <a:pt x="28" y="86"/>
                    </a:lnTo>
                    <a:lnTo>
                      <a:pt x="13" y="122"/>
                    </a:lnTo>
                    <a:lnTo>
                      <a:pt x="3" y="164"/>
                    </a:lnTo>
                    <a:lnTo>
                      <a:pt x="0" y="211"/>
                    </a:lnTo>
                    <a:lnTo>
                      <a:pt x="3" y="266"/>
                    </a:lnTo>
                    <a:lnTo>
                      <a:pt x="11" y="310"/>
                    </a:lnTo>
                    <a:lnTo>
                      <a:pt x="24" y="346"/>
                    </a:lnTo>
                    <a:lnTo>
                      <a:pt x="40" y="373"/>
                    </a:lnTo>
                    <a:lnTo>
                      <a:pt x="58" y="392"/>
                    </a:lnTo>
                    <a:lnTo>
                      <a:pt x="78" y="405"/>
                    </a:lnTo>
                    <a:lnTo>
                      <a:pt x="99" y="412"/>
                    </a:lnTo>
                    <a:lnTo>
                      <a:pt x="120" y="414"/>
                    </a:lnTo>
                    <a:lnTo>
                      <a:pt x="165" y="404"/>
                    </a:lnTo>
                    <a:lnTo>
                      <a:pt x="203" y="376"/>
                    </a:lnTo>
                    <a:lnTo>
                      <a:pt x="228" y="333"/>
                    </a:lnTo>
                    <a:lnTo>
                      <a:pt x="238" y="278"/>
                    </a:lnTo>
                    <a:lnTo>
                      <a:pt x="229" y="225"/>
                    </a:lnTo>
                    <a:lnTo>
                      <a:pt x="204" y="182"/>
                    </a:lnTo>
                    <a:lnTo>
                      <a:pt x="168" y="154"/>
                    </a:lnTo>
                    <a:lnTo>
                      <a:pt x="123" y="144"/>
                    </a:lnTo>
                    <a:lnTo>
                      <a:pt x="97" y="149"/>
                    </a:lnTo>
                    <a:lnTo>
                      <a:pt x="77" y="163"/>
                    </a:lnTo>
                    <a:lnTo>
                      <a:pt x="62" y="182"/>
                    </a:lnTo>
                    <a:lnTo>
                      <a:pt x="51" y="204"/>
                    </a:lnTo>
                    <a:close/>
                    <a:moveTo>
                      <a:pt x="120" y="397"/>
                    </a:moveTo>
                    <a:lnTo>
                      <a:pt x="96" y="392"/>
                    </a:lnTo>
                    <a:lnTo>
                      <a:pt x="79" y="378"/>
                    </a:lnTo>
                    <a:lnTo>
                      <a:pt x="68" y="363"/>
                    </a:lnTo>
                    <a:lnTo>
                      <a:pt x="63" y="352"/>
                    </a:lnTo>
                    <a:lnTo>
                      <a:pt x="57" y="328"/>
                    </a:lnTo>
                    <a:lnTo>
                      <a:pt x="54" y="302"/>
                    </a:lnTo>
                    <a:lnTo>
                      <a:pt x="53" y="279"/>
                    </a:lnTo>
                    <a:lnTo>
                      <a:pt x="52" y="265"/>
                    </a:lnTo>
                    <a:lnTo>
                      <a:pt x="56" y="228"/>
                    </a:lnTo>
                    <a:lnTo>
                      <a:pt x="68" y="194"/>
                    </a:lnTo>
                    <a:lnTo>
                      <a:pt x="90" y="168"/>
                    </a:lnTo>
                    <a:lnTo>
                      <a:pt x="123" y="158"/>
                    </a:lnTo>
                    <a:lnTo>
                      <a:pt x="132" y="159"/>
                    </a:lnTo>
                    <a:lnTo>
                      <a:pt x="146" y="163"/>
                    </a:lnTo>
                    <a:lnTo>
                      <a:pt x="161" y="174"/>
                    </a:lnTo>
                    <a:lnTo>
                      <a:pt x="176" y="195"/>
                    </a:lnTo>
                    <a:lnTo>
                      <a:pt x="182" y="213"/>
                    </a:lnTo>
                    <a:lnTo>
                      <a:pt x="185" y="234"/>
                    </a:lnTo>
                    <a:lnTo>
                      <a:pt x="186" y="256"/>
                    </a:lnTo>
                    <a:lnTo>
                      <a:pt x="186" y="278"/>
                    </a:lnTo>
                    <a:lnTo>
                      <a:pt x="186" y="299"/>
                    </a:lnTo>
                    <a:lnTo>
                      <a:pt x="185" y="321"/>
                    </a:lnTo>
                    <a:lnTo>
                      <a:pt x="182" y="340"/>
                    </a:lnTo>
                    <a:lnTo>
                      <a:pt x="176" y="358"/>
                    </a:lnTo>
                    <a:lnTo>
                      <a:pt x="162" y="379"/>
                    </a:lnTo>
                    <a:lnTo>
                      <a:pt x="147" y="391"/>
                    </a:lnTo>
                    <a:lnTo>
                      <a:pt x="132" y="396"/>
                    </a:lnTo>
                    <a:lnTo>
                      <a:pt x="120" y="3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30" name="Google Shape;430;p44"/>
            <p:cNvGrpSpPr/>
            <p:nvPr/>
          </p:nvGrpSpPr>
          <p:grpSpPr>
            <a:xfrm>
              <a:off x="7924660" y="-538574"/>
              <a:ext cx="864106" cy="249559"/>
              <a:chOff x="-2" y="2"/>
              <a:chExt cx="1849" cy="534"/>
            </a:xfrm>
          </p:grpSpPr>
          <p:sp>
            <p:nvSpPr>
              <p:cNvPr id="431" name="Google Shape;431;p44"/>
              <p:cNvSpPr/>
              <p:nvPr/>
            </p:nvSpPr>
            <p:spPr>
              <a:xfrm>
                <a:off x="-2" y="2"/>
                <a:ext cx="315" cy="411"/>
              </a:xfrm>
              <a:custGeom>
                <a:rect b="b" l="l" r="r" t="t"/>
                <a:pathLst>
                  <a:path extrusionOk="0" h="411" w="315">
                    <a:moveTo>
                      <a:pt x="315" y="256"/>
                    </a:moveTo>
                    <a:lnTo>
                      <a:pt x="301" y="256"/>
                    </a:lnTo>
                    <a:lnTo>
                      <a:pt x="298" y="279"/>
                    </a:lnTo>
                    <a:lnTo>
                      <a:pt x="294" y="303"/>
                    </a:lnTo>
                    <a:lnTo>
                      <a:pt x="288" y="326"/>
                    </a:lnTo>
                    <a:lnTo>
                      <a:pt x="279" y="347"/>
                    </a:lnTo>
                    <a:lnTo>
                      <a:pt x="265" y="365"/>
                    </a:lnTo>
                    <a:lnTo>
                      <a:pt x="245" y="379"/>
                    </a:lnTo>
                    <a:lnTo>
                      <a:pt x="219" y="389"/>
                    </a:lnTo>
                    <a:lnTo>
                      <a:pt x="186" y="392"/>
                    </a:lnTo>
                    <a:lnTo>
                      <a:pt x="138" y="392"/>
                    </a:lnTo>
                    <a:lnTo>
                      <a:pt x="123" y="391"/>
                    </a:lnTo>
                    <a:lnTo>
                      <a:pt x="114" y="388"/>
                    </a:lnTo>
                    <a:lnTo>
                      <a:pt x="111" y="380"/>
                    </a:lnTo>
                    <a:lnTo>
                      <a:pt x="110" y="368"/>
                    </a:lnTo>
                    <a:lnTo>
                      <a:pt x="110" y="48"/>
                    </a:lnTo>
                    <a:lnTo>
                      <a:pt x="110" y="41"/>
                    </a:lnTo>
                    <a:lnTo>
                      <a:pt x="111" y="35"/>
                    </a:lnTo>
                    <a:lnTo>
                      <a:pt x="113" y="30"/>
                    </a:lnTo>
                    <a:lnTo>
                      <a:pt x="117" y="26"/>
                    </a:lnTo>
                    <a:lnTo>
                      <a:pt x="124" y="23"/>
                    </a:lnTo>
                    <a:lnTo>
                      <a:pt x="133" y="21"/>
                    </a:lnTo>
                    <a:lnTo>
                      <a:pt x="147" y="19"/>
                    </a:lnTo>
                    <a:lnTo>
                      <a:pt x="165" y="19"/>
                    </a:lnTo>
                    <a:lnTo>
                      <a:pt x="184" y="19"/>
                    </a:lnTo>
                    <a:lnTo>
                      <a:pt x="184" y="0"/>
                    </a:lnTo>
                    <a:lnTo>
                      <a:pt x="163" y="1"/>
                    </a:lnTo>
                    <a:lnTo>
                      <a:pt x="137" y="2"/>
                    </a:lnTo>
                    <a:lnTo>
                      <a:pt x="110" y="2"/>
                    </a:lnTo>
                    <a:lnTo>
                      <a:pt x="87" y="2"/>
                    </a:lnTo>
                    <a:lnTo>
                      <a:pt x="67" y="2"/>
                    </a:lnTo>
                    <a:lnTo>
                      <a:pt x="43" y="2"/>
                    </a:lnTo>
                    <a:lnTo>
                      <a:pt x="19" y="1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14" y="19"/>
                    </a:lnTo>
                    <a:lnTo>
                      <a:pt x="40" y="20"/>
                    </a:lnTo>
                    <a:lnTo>
                      <a:pt x="53" y="25"/>
                    </a:lnTo>
                    <a:lnTo>
                      <a:pt x="59" y="33"/>
                    </a:lnTo>
                    <a:lnTo>
                      <a:pt x="59" y="47"/>
                    </a:lnTo>
                    <a:lnTo>
                      <a:pt x="59" y="364"/>
                    </a:lnTo>
                    <a:lnTo>
                      <a:pt x="59" y="377"/>
                    </a:lnTo>
                    <a:lnTo>
                      <a:pt x="53" y="386"/>
                    </a:lnTo>
                    <a:lnTo>
                      <a:pt x="40" y="391"/>
                    </a:lnTo>
                    <a:lnTo>
                      <a:pt x="14" y="392"/>
                    </a:lnTo>
                    <a:lnTo>
                      <a:pt x="0" y="392"/>
                    </a:lnTo>
                    <a:lnTo>
                      <a:pt x="0" y="411"/>
                    </a:lnTo>
                    <a:lnTo>
                      <a:pt x="299" y="411"/>
                    </a:lnTo>
                    <a:lnTo>
                      <a:pt x="315" y="2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2" name="Google Shape;432;p44"/>
              <p:cNvSpPr/>
              <p:nvPr/>
            </p:nvSpPr>
            <p:spPr>
              <a:xfrm>
                <a:off x="362" y="144"/>
                <a:ext cx="259" cy="275"/>
              </a:xfrm>
              <a:custGeom>
                <a:rect b="b" l="l" r="r" t="t"/>
                <a:pathLst>
                  <a:path extrusionOk="0" h="275" w="259">
                    <a:moveTo>
                      <a:pt x="167" y="223"/>
                    </a:moveTo>
                    <a:lnTo>
                      <a:pt x="172" y="241"/>
                    </a:lnTo>
                    <a:lnTo>
                      <a:pt x="180" y="257"/>
                    </a:lnTo>
                    <a:lnTo>
                      <a:pt x="194" y="268"/>
                    </a:lnTo>
                    <a:lnTo>
                      <a:pt x="212" y="272"/>
                    </a:lnTo>
                    <a:lnTo>
                      <a:pt x="218" y="272"/>
                    </a:lnTo>
                    <a:lnTo>
                      <a:pt x="225" y="270"/>
                    </a:lnTo>
                    <a:lnTo>
                      <a:pt x="232" y="267"/>
                    </a:lnTo>
                    <a:lnTo>
                      <a:pt x="240" y="262"/>
                    </a:lnTo>
                    <a:lnTo>
                      <a:pt x="247" y="255"/>
                    </a:lnTo>
                    <a:lnTo>
                      <a:pt x="254" y="245"/>
                    </a:lnTo>
                    <a:lnTo>
                      <a:pt x="258" y="232"/>
                    </a:lnTo>
                    <a:lnTo>
                      <a:pt x="259" y="215"/>
                    </a:lnTo>
                    <a:lnTo>
                      <a:pt x="259" y="182"/>
                    </a:lnTo>
                    <a:lnTo>
                      <a:pt x="245" y="182"/>
                    </a:lnTo>
                    <a:lnTo>
                      <a:pt x="245" y="215"/>
                    </a:lnTo>
                    <a:lnTo>
                      <a:pt x="243" y="236"/>
                    </a:lnTo>
                    <a:lnTo>
                      <a:pt x="237" y="248"/>
                    </a:lnTo>
                    <a:lnTo>
                      <a:pt x="230" y="253"/>
                    </a:lnTo>
                    <a:lnTo>
                      <a:pt x="224" y="254"/>
                    </a:lnTo>
                    <a:lnTo>
                      <a:pt x="213" y="249"/>
                    </a:lnTo>
                    <a:lnTo>
                      <a:pt x="207" y="240"/>
                    </a:lnTo>
                    <a:lnTo>
                      <a:pt x="204" y="230"/>
                    </a:lnTo>
                    <a:lnTo>
                      <a:pt x="203" y="224"/>
                    </a:lnTo>
                    <a:lnTo>
                      <a:pt x="203" y="103"/>
                    </a:lnTo>
                    <a:lnTo>
                      <a:pt x="203" y="85"/>
                    </a:lnTo>
                    <a:lnTo>
                      <a:pt x="201" y="67"/>
                    </a:lnTo>
                    <a:lnTo>
                      <a:pt x="194" y="49"/>
                    </a:lnTo>
                    <a:lnTo>
                      <a:pt x="182" y="33"/>
                    </a:lnTo>
                    <a:lnTo>
                      <a:pt x="165" y="17"/>
                    </a:lnTo>
                    <a:lnTo>
                      <a:pt x="145" y="7"/>
                    </a:lnTo>
                    <a:lnTo>
                      <a:pt x="124" y="1"/>
                    </a:lnTo>
                    <a:lnTo>
                      <a:pt x="104" y="0"/>
                    </a:lnTo>
                    <a:lnTo>
                      <a:pt x="87" y="1"/>
                    </a:lnTo>
                    <a:lnTo>
                      <a:pt x="70" y="4"/>
                    </a:lnTo>
                    <a:lnTo>
                      <a:pt x="56" y="11"/>
                    </a:lnTo>
                    <a:lnTo>
                      <a:pt x="43" y="19"/>
                    </a:lnTo>
                    <a:lnTo>
                      <a:pt x="32" y="29"/>
                    </a:lnTo>
                    <a:lnTo>
                      <a:pt x="24" y="40"/>
                    </a:lnTo>
                    <a:lnTo>
                      <a:pt x="19" y="53"/>
                    </a:lnTo>
                    <a:lnTo>
                      <a:pt x="17" y="67"/>
                    </a:lnTo>
                    <a:lnTo>
                      <a:pt x="19" y="80"/>
                    </a:lnTo>
                    <a:lnTo>
                      <a:pt x="25" y="88"/>
                    </a:lnTo>
                    <a:lnTo>
                      <a:pt x="33" y="94"/>
                    </a:lnTo>
                    <a:lnTo>
                      <a:pt x="43" y="96"/>
                    </a:lnTo>
                    <a:lnTo>
                      <a:pt x="54" y="94"/>
                    </a:lnTo>
                    <a:lnTo>
                      <a:pt x="63" y="88"/>
                    </a:lnTo>
                    <a:lnTo>
                      <a:pt x="68" y="79"/>
                    </a:lnTo>
                    <a:lnTo>
                      <a:pt x="70" y="68"/>
                    </a:lnTo>
                    <a:lnTo>
                      <a:pt x="69" y="61"/>
                    </a:lnTo>
                    <a:lnTo>
                      <a:pt x="65" y="52"/>
                    </a:lnTo>
                    <a:lnTo>
                      <a:pt x="56" y="44"/>
                    </a:lnTo>
                    <a:lnTo>
                      <a:pt x="40" y="40"/>
                    </a:lnTo>
                    <a:lnTo>
                      <a:pt x="54" y="27"/>
                    </a:lnTo>
                    <a:lnTo>
                      <a:pt x="70" y="19"/>
                    </a:lnTo>
                    <a:lnTo>
                      <a:pt x="87" y="14"/>
                    </a:lnTo>
                    <a:lnTo>
                      <a:pt x="103" y="13"/>
                    </a:lnTo>
                    <a:lnTo>
                      <a:pt x="113" y="14"/>
                    </a:lnTo>
                    <a:lnTo>
                      <a:pt x="124" y="17"/>
                    </a:lnTo>
                    <a:lnTo>
                      <a:pt x="134" y="23"/>
                    </a:lnTo>
                    <a:lnTo>
                      <a:pt x="143" y="31"/>
                    </a:lnTo>
                    <a:lnTo>
                      <a:pt x="152" y="42"/>
                    </a:lnTo>
                    <a:lnTo>
                      <a:pt x="158" y="55"/>
                    </a:lnTo>
                    <a:lnTo>
                      <a:pt x="162" y="71"/>
                    </a:lnTo>
                    <a:lnTo>
                      <a:pt x="163" y="90"/>
                    </a:lnTo>
                    <a:lnTo>
                      <a:pt x="163" y="112"/>
                    </a:lnTo>
                    <a:lnTo>
                      <a:pt x="113" y="117"/>
                    </a:lnTo>
                    <a:lnTo>
                      <a:pt x="58" y="134"/>
                    </a:lnTo>
                    <a:lnTo>
                      <a:pt x="31" y="151"/>
                    </a:lnTo>
                    <a:lnTo>
                      <a:pt x="13" y="170"/>
                    </a:lnTo>
                    <a:lnTo>
                      <a:pt x="3" y="191"/>
                    </a:lnTo>
                    <a:lnTo>
                      <a:pt x="0" y="212"/>
                    </a:lnTo>
                    <a:lnTo>
                      <a:pt x="10" y="242"/>
                    </a:lnTo>
                    <a:lnTo>
                      <a:pt x="33" y="262"/>
                    </a:lnTo>
                    <a:lnTo>
                      <a:pt x="63" y="272"/>
                    </a:lnTo>
                    <a:lnTo>
                      <a:pt x="92" y="275"/>
                    </a:lnTo>
                    <a:lnTo>
                      <a:pt x="118" y="271"/>
                    </a:lnTo>
                    <a:lnTo>
                      <a:pt x="140" y="260"/>
                    </a:lnTo>
                    <a:lnTo>
                      <a:pt x="156" y="243"/>
                    </a:lnTo>
                    <a:lnTo>
                      <a:pt x="167" y="223"/>
                    </a:lnTo>
                    <a:close/>
                    <a:moveTo>
                      <a:pt x="163" y="124"/>
                    </a:moveTo>
                    <a:lnTo>
                      <a:pt x="163" y="184"/>
                    </a:lnTo>
                    <a:lnTo>
                      <a:pt x="162" y="204"/>
                    </a:lnTo>
                    <a:lnTo>
                      <a:pt x="157" y="221"/>
                    </a:lnTo>
                    <a:lnTo>
                      <a:pt x="149" y="234"/>
                    </a:lnTo>
                    <a:lnTo>
                      <a:pt x="140" y="245"/>
                    </a:lnTo>
                    <a:lnTo>
                      <a:pt x="129" y="253"/>
                    </a:lnTo>
                    <a:lnTo>
                      <a:pt x="118" y="258"/>
                    </a:lnTo>
                    <a:lnTo>
                      <a:pt x="107" y="261"/>
                    </a:lnTo>
                    <a:lnTo>
                      <a:pt x="96" y="262"/>
                    </a:lnTo>
                    <a:lnTo>
                      <a:pt x="76" y="258"/>
                    </a:lnTo>
                    <a:lnTo>
                      <a:pt x="60" y="248"/>
                    </a:lnTo>
                    <a:lnTo>
                      <a:pt x="49" y="232"/>
                    </a:lnTo>
                    <a:lnTo>
                      <a:pt x="45" y="211"/>
                    </a:lnTo>
                    <a:lnTo>
                      <a:pt x="50" y="184"/>
                    </a:lnTo>
                    <a:lnTo>
                      <a:pt x="68" y="157"/>
                    </a:lnTo>
                    <a:lnTo>
                      <a:pt x="105" y="135"/>
                    </a:lnTo>
                    <a:lnTo>
                      <a:pt x="163" y="1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3" name="Google Shape;433;p44"/>
              <p:cNvSpPr/>
              <p:nvPr/>
            </p:nvSpPr>
            <p:spPr>
              <a:xfrm>
                <a:off x="620" y="154"/>
                <a:ext cx="281" cy="382"/>
              </a:xfrm>
              <a:custGeom>
                <a:rect b="b" l="l" r="r" t="t"/>
                <a:pathLst>
                  <a:path extrusionOk="0" h="382" w="281">
                    <a:moveTo>
                      <a:pt x="228" y="57"/>
                    </a:moveTo>
                    <a:lnTo>
                      <a:pt x="241" y="35"/>
                    </a:lnTo>
                    <a:lnTo>
                      <a:pt x="257" y="24"/>
                    </a:lnTo>
                    <a:lnTo>
                      <a:pt x="271" y="19"/>
                    </a:lnTo>
                    <a:lnTo>
                      <a:pt x="281" y="18"/>
                    </a:lnTo>
                    <a:lnTo>
                      <a:pt x="281" y="0"/>
                    </a:lnTo>
                    <a:lnTo>
                      <a:pt x="260" y="1"/>
                    </a:lnTo>
                    <a:lnTo>
                      <a:pt x="238" y="2"/>
                    </a:lnTo>
                    <a:lnTo>
                      <a:pt x="228" y="1"/>
                    </a:lnTo>
                    <a:lnTo>
                      <a:pt x="214" y="1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8" y="18"/>
                    </a:lnTo>
                    <a:lnTo>
                      <a:pt x="200" y="21"/>
                    </a:lnTo>
                    <a:lnTo>
                      <a:pt x="209" y="26"/>
                    </a:lnTo>
                    <a:lnTo>
                      <a:pt x="214" y="34"/>
                    </a:lnTo>
                    <a:lnTo>
                      <a:pt x="215" y="44"/>
                    </a:lnTo>
                    <a:lnTo>
                      <a:pt x="215" y="51"/>
                    </a:lnTo>
                    <a:lnTo>
                      <a:pt x="212" y="59"/>
                    </a:lnTo>
                    <a:lnTo>
                      <a:pt x="154" y="206"/>
                    </a:lnTo>
                    <a:lnTo>
                      <a:pt x="90" y="45"/>
                    </a:lnTo>
                    <a:lnTo>
                      <a:pt x="88" y="38"/>
                    </a:lnTo>
                    <a:lnTo>
                      <a:pt x="87" y="34"/>
                    </a:lnTo>
                    <a:lnTo>
                      <a:pt x="90" y="25"/>
                    </a:lnTo>
                    <a:lnTo>
                      <a:pt x="99" y="20"/>
                    </a:lnTo>
                    <a:lnTo>
                      <a:pt x="109" y="19"/>
                    </a:lnTo>
                    <a:lnTo>
                      <a:pt x="119" y="18"/>
                    </a:lnTo>
                    <a:lnTo>
                      <a:pt x="119" y="0"/>
                    </a:lnTo>
                    <a:lnTo>
                      <a:pt x="104" y="0"/>
                    </a:lnTo>
                    <a:lnTo>
                      <a:pt x="86" y="1"/>
                    </a:lnTo>
                    <a:lnTo>
                      <a:pt x="68" y="1"/>
                    </a:lnTo>
                    <a:lnTo>
                      <a:pt x="56" y="2"/>
                    </a:lnTo>
                    <a:lnTo>
                      <a:pt x="29" y="1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18" y="19"/>
                    </a:lnTo>
                    <a:lnTo>
                      <a:pt x="31" y="21"/>
                    </a:lnTo>
                    <a:lnTo>
                      <a:pt x="40" y="27"/>
                    </a:lnTo>
                    <a:lnTo>
                      <a:pt x="47" y="39"/>
                    </a:lnTo>
                    <a:lnTo>
                      <a:pt x="133" y="259"/>
                    </a:lnTo>
                    <a:lnTo>
                      <a:pt x="130" y="266"/>
                    </a:lnTo>
                    <a:lnTo>
                      <a:pt x="126" y="277"/>
                    </a:lnTo>
                    <a:lnTo>
                      <a:pt x="122" y="287"/>
                    </a:lnTo>
                    <a:lnTo>
                      <a:pt x="119" y="294"/>
                    </a:lnTo>
                    <a:lnTo>
                      <a:pt x="114" y="307"/>
                    </a:lnTo>
                    <a:lnTo>
                      <a:pt x="108" y="320"/>
                    </a:lnTo>
                    <a:lnTo>
                      <a:pt x="102" y="332"/>
                    </a:lnTo>
                    <a:lnTo>
                      <a:pt x="95" y="344"/>
                    </a:lnTo>
                    <a:lnTo>
                      <a:pt x="87" y="354"/>
                    </a:lnTo>
                    <a:lnTo>
                      <a:pt x="77" y="362"/>
                    </a:lnTo>
                    <a:lnTo>
                      <a:pt x="66" y="367"/>
                    </a:lnTo>
                    <a:lnTo>
                      <a:pt x="53" y="369"/>
                    </a:lnTo>
                    <a:lnTo>
                      <a:pt x="50" y="369"/>
                    </a:lnTo>
                    <a:lnTo>
                      <a:pt x="43" y="367"/>
                    </a:lnTo>
                    <a:lnTo>
                      <a:pt x="35" y="364"/>
                    </a:lnTo>
                    <a:lnTo>
                      <a:pt x="27" y="358"/>
                    </a:lnTo>
                    <a:lnTo>
                      <a:pt x="38" y="354"/>
                    </a:lnTo>
                    <a:lnTo>
                      <a:pt x="44" y="348"/>
                    </a:lnTo>
                    <a:lnTo>
                      <a:pt x="48" y="340"/>
                    </a:lnTo>
                    <a:lnTo>
                      <a:pt x="49" y="333"/>
                    </a:lnTo>
                    <a:lnTo>
                      <a:pt x="47" y="322"/>
                    </a:lnTo>
                    <a:lnTo>
                      <a:pt x="42" y="314"/>
                    </a:lnTo>
                    <a:lnTo>
                      <a:pt x="34" y="309"/>
                    </a:lnTo>
                    <a:lnTo>
                      <a:pt x="25" y="308"/>
                    </a:lnTo>
                    <a:lnTo>
                      <a:pt x="16" y="309"/>
                    </a:lnTo>
                    <a:lnTo>
                      <a:pt x="8" y="314"/>
                    </a:lnTo>
                    <a:lnTo>
                      <a:pt x="3" y="322"/>
                    </a:lnTo>
                    <a:lnTo>
                      <a:pt x="0" y="333"/>
                    </a:lnTo>
                    <a:lnTo>
                      <a:pt x="5" y="352"/>
                    </a:lnTo>
                    <a:lnTo>
                      <a:pt x="16" y="368"/>
                    </a:lnTo>
                    <a:lnTo>
                      <a:pt x="33" y="378"/>
                    </a:lnTo>
                    <a:lnTo>
                      <a:pt x="53" y="382"/>
                    </a:lnTo>
                    <a:lnTo>
                      <a:pt x="78" y="376"/>
                    </a:lnTo>
                    <a:lnTo>
                      <a:pt x="98" y="361"/>
                    </a:lnTo>
                    <a:lnTo>
                      <a:pt x="115" y="339"/>
                    </a:lnTo>
                    <a:lnTo>
                      <a:pt x="127" y="314"/>
                    </a:lnTo>
                    <a:lnTo>
                      <a:pt x="228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4" name="Google Shape;434;p44"/>
              <p:cNvSpPr/>
              <p:nvPr/>
            </p:nvSpPr>
            <p:spPr>
              <a:xfrm>
                <a:off x="913" y="144"/>
                <a:ext cx="222" cy="275"/>
              </a:xfrm>
              <a:custGeom>
                <a:rect b="b" l="l" r="r" t="t"/>
                <a:pathLst>
                  <a:path extrusionOk="0" h="275" w="222">
                    <a:moveTo>
                      <a:pt x="48" y="117"/>
                    </a:moveTo>
                    <a:lnTo>
                      <a:pt x="58" y="63"/>
                    </a:lnTo>
                    <a:lnTo>
                      <a:pt x="78" y="32"/>
                    </a:lnTo>
                    <a:lnTo>
                      <a:pt x="101" y="17"/>
                    </a:lnTo>
                    <a:lnTo>
                      <a:pt x="120" y="13"/>
                    </a:lnTo>
                    <a:lnTo>
                      <a:pt x="139" y="16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6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7"/>
                    </a:lnTo>
                    <a:lnTo>
                      <a:pt x="48" y="117"/>
                    </a:lnTo>
                    <a:close/>
                    <a:moveTo>
                      <a:pt x="48" y="130"/>
                    </a:moveTo>
                    <a:lnTo>
                      <a:pt x="208" y="130"/>
                    </a:lnTo>
                    <a:lnTo>
                      <a:pt x="215" y="130"/>
                    </a:lnTo>
                    <a:lnTo>
                      <a:pt x="220" y="128"/>
                    </a:lnTo>
                    <a:lnTo>
                      <a:pt x="222" y="125"/>
                    </a:lnTo>
                    <a:lnTo>
                      <a:pt x="222" y="117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6" y="10"/>
                    </a:lnTo>
                    <a:lnTo>
                      <a:pt x="120" y="0"/>
                    </a:lnTo>
                    <a:lnTo>
                      <a:pt x="73" y="10"/>
                    </a:lnTo>
                    <a:lnTo>
                      <a:pt x="35" y="40"/>
                    </a:lnTo>
                    <a:lnTo>
                      <a:pt x="9" y="84"/>
                    </a:lnTo>
                    <a:lnTo>
                      <a:pt x="0" y="136"/>
                    </a:lnTo>
                    <a:lnTo>
                      <a:pt x="11" y="192"/>
                    </a:lnTo>
                    <a:lnTo>
                      <a:pt x="38" y="236"/>
                    </a:lnTo>
                    <a:lnTo>
                      <a:pt x="79" y="265"/>
                    </a:lnTo>
                    <a:lnTo>
                      <a:pt x="126" y="275"/>
                    </a:lnTo>
                    <a:lnTo>
                      <a:pt x="171" y="265"/>
                    </a:lnTo>
                    <a:lnTo>
                      <a:pt x="201" y="241"/>
                    </a:lnTo>
                    <a:lnTo>
                      <a:pt x="217" y="214"/>
                    </a:lnTo>
                    <a:lnTo>
                      <a:pt x="222" y="197"/>
                    </a:lnTo>
                    <a:lnTo>
                      <a:pt x="220" y="191"/>
                    </a:lnTo>
                    <a:lnTo>
                      <a:pt x="215" y="190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19"/>
                    </a:lnTo>
                    <a:lnTo>
                      <a:pt x="187" y="234"/>
                    </a:lnTo>
                    <a:lnTo>
                      <a:pt x="175" y="245"/>
                    </a:lnTo>
                    <a:lnTo>
                      <a:pt x="163" y="253"/>
                    </a:lnTo>
                    <a:lnTo>
                      <a:pt x="151" y="257"/>
                    </a:lnTo>
                    <a:lnTo>
                      <a:pt x="142" y="259"/>
                    </a:lnTo>
                    <a:lnTo>
                      <a:pt x="134" y="260"/>
                    </a:lnTo>
                    <a:lnTo>
                      <a:pt x="130" y="260"/>
                    </a:lnTo>
                    <a:lnTo>
                      <a:pt x="109" y="257"/>
                    </a:lnTo>
                    <a:lnTo>
                      <a:pt x="92" y="249"/>
                    </a:lnTo>
                    <a:lnTo>
                      <a:pt x="76" y="236"/>
                    </a:lnTo>
                    <a:lnTo>
                      <a:pt x="65" y="220"/>
                    </a:lnTo>
                    <a:lnTo>
                      <a:pt x="55" y="197"/>
                    </a:lnTo>
                    <a:lnTo>
                      <a:pt x="50" y="172"/>
                    </a:lnTo>
                    <a:lnTo>
                      <a:pt x="48" y="149"/>
                    </a:lnTo>
                    <a:lnTo>
                      <a:pt x="48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>
                <a:off x="1168" y="147"/>
                <a:ext cx="193" cy="266"/>
              </a:xfrm>
              <a:custGeom>
                <a:rect b="b" l="l" r="r" t="t"/>
                <a:pathLst>
                  <a:path extrusionOk="0" h="266" w="193">
                    <a:moveTo>
                      <a:pt x="80" y="66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5"/>
                    </a:lnTo>
                    <a:lnTo>
                      <a:pt x="14" y="26"/>
                    </a:lnTo>
                    <a:lnTo>
                      <a:pt x="24" y="26"/>
                    </a:lnTo>
                    <a:lnTo>
                      <a:pt x="32" y="28"/>
                    </a:lnTo>
                    <a:lnTo>
                      <a:pt x="38" y="31"/>
                    </a:lnTo>
                    <a:lnTo>
                      <a:pt x="41" y="35"/>
                    </a:lnTo>
                    <a:lnTo>
                      <a:pt x="44" y="41"/>
                    </a:lnTo>
                    <a:lnTo>
                      <a:pt x="45" y="49"/>
                    </a:lnTo>
                    <a:lnTo>
                      <a:pt x="45" y="59"/>
                    </a:lnTo>
                    <a:lnTo>
                      <a:pt x="45" y="220"/>
                    </a:lnTo>
                    <a:lnTo>
                      <a:pt x="43" y="236"/>
                    </a:lnTo>
                    <a:lnTo>
                      <a:pt x="37" y="244"/>
                    </a:lnTo>
                    <a:lnTo>
                      <a:pt x="24" y="247"/>
                    </a:lnTo>
                    <a:lnTo>
                      <a:pt x="0" y="247"/>
                    </a:lnTo>
                    <a:lnTo>
                      <a:pt x="0" y="266"/>
                    </a:lnTo>
                    <a:lnTo>
                      <a:pt x="35" y="265"/>
                    </a:lnTo>
                    <a:lnTo>
                      <a:pt x="66" y="264"/>
                    </a:lnTo>
                    <a:lnTo>
                      <a:pt x="102" y="264"/>
                    </a:lnTo>
                    <a:lnTo>
                      <a:pt x="139" y="266"/>
                    </a:lnTo>
                    <a:lnTo>
                      <a:pt x="139" y="247"/>
                    </a:lnTo>
                    <a:lnTo>
                      <a:pt x="126" y="247"/>
                    </a:lnTo>
                    <a:lnTo>
                      <a:pt x="102" y="246"/>
                    </a:lnTo>
                    <a:lnTo>
                      <a:pt x="89" y="241"/>
                    </a:lnTo>
                    <a:lnTo>
                      <a:pt x="84" y="232"/>
                    </a:lnTo>
                    <a:lnTo>
                      <a:pt x="83" y="219"/>
                    </a:lnTo>
                    <a:lnTo>
                      <a:pt x="83" y="126"/>
                    </a:lnTo>
                    <a:lnTo>
                      <a:pt x="87" y="84"/>
                    </a:lnTo>
                    <a:lnTo>
                      <a:pt x="100" y="47"/>
                    </a:lnTo>
                    <a:lnTo>
                      <a:pt x="122" y="22"/>
                    </a:lnTo>
                    <a:lnTo>
                      <a:pt x="151" y="13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7"/>
                    </a:lnTo>
                    <a:lnTo>
                      <a:pt x="144" y="37"/>
                    </a:lnTo>
                    <a:lnTo>
                      <a:pt x="146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9" y="63"/>
                    </a:lnTo>
                    <a:lnTo>
                      <a:pt x="177" y="62"/>
                    </a:lnTo>
                    <a:lnTo>
                      <a:pt x="185" y="57"/>
                    </a:lnTo>
                    <a:lnTo>
                      <a:pt x="191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1"/>
                    </a:lnTo>
                    <a:lnTo>
                      <a:pt x="168" y="3"/>
                    </a:lnTo>
                    <a:lnTo>
                      <a:pt x="151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3" y="23"/>
                    </a:lnTo>
                    <a:lnTo>
                      <a:pt x="95" y="34"/>
                    </a:lnTo>
                    <a:lnTo>
                      <a:pt x="89" y="45"/>
                    </a:lnTo>
                    <a:lnTo>
                      <a:pt x="84" y="5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6" name="Google Shape;436;p44"/>
              <p:cNvSpPr/>
              <p:nvPr/>
            </p:nvSpPr>
            <p:spPr>
              <a:xfrm>
                <a:off x="1601" y="6"/>
                <a:ext cx="246" cy="420"/>
              </a:xfrm>
              <a:custGeom>
                <a:rect b="b" l="l" r="r" t="t"/>
                <a:pathLst>
                  <a:path extrusionOk="0" h="420" w="246">
                    <a:moveTo>
                      <a:pt x="240" y="41"/>
                    </a:moveTo>
                    <a:lnTo>
                      <a:pt x="244" y="36"/>
                    </a:lnTo>
                    <a:lnTo>
                      <a:pt x="245" y="32"/>
                    </a:lnTo>
                    <a:lnTo>
                      <a:pt x="246" y="27"/>
                    </a:lnTo>
                    <a:lnTo>
                      <a:pt x="246" y="20"/>
                    </a:lnTo>
                    <a:lnTo>
                      <a:pt x="106" y="20"/>
                    </a:lnTo>
                    <a:lnTo>
                      <a:pt x="83" y="19"/>
                    </a:lnTo>
                    <a:lnTo>
                      <a:pt x="66" y="18"/>
                    </a:lnTo>
                    <a:lnTo>
                      <a:pt x="53" y="17"/>
                    </a:lnTo>
                    <a:lnTo>
                      <a:pt x="44" y="14"/>
                    </a:lnTo>
                    <a:lnTo>
                      <a:pt x="39" y="12"/>
                    </a:lnTo>
                    <a:lnTo>
                      <a:pt x="35" y="8"/>
                    </a:lnTo>
                    <a:lnTo>
                      <a:pt x="34" y="4"/>
                    </a:lnTo>
                    <a:lnTo>
                      <a:pt x="33" y="0"/>
                    </a:lnTo>
                    <a:lnTo>
                      <a:pt x="18" y="0"/>
                    </a:lnTo>
                    <a:lnTo>
                      <a:pt x="0" y="124"/>
                    </a:lnTo>
                    <a:lnTo>
                      <a:pt x="14" y="124"/>
                    </a:lnTo>
                    <a:lnTo>
                      <a:pt x="16" y="113"/>
                    </a:lnTo>
                    <a:lnTo>
                      <a:pt x="19" y="96"/>
                    </a:lnTo>
                    <a:lnTo>
                      <a:pt x="23" y="80"/>
                    </a:lnTo>
                    <a:lnTo>
                      <a:pt x="28" y="69"/>
                    </a:lnTo>
                    <a:lnTo>
                      <a:pt x="38" y="67"/>
                    </a:lnTo>
                    <a:lnTo>
                      <a:pt x="55" y="67"/>
                    </a:lnTo>
                    <a:lnTo>
                      <a:pt x="73" y="66"/>
                    </a:lnTo>
                    <a:lnTo>
                      <a:pt x="84" y="66"/>
                    </a:lnTo>
                    <a:lnTo>
                      <a:pt x="203" y="66"/>
                    </a:lnTo>
                    <a:lnTo>
                      <a:pt x="192" y="82"/>
                    </a:lnTo>
                    <a:lnTo>
                      <a:pt x="173" y="110"/>
                    </a:lnTo>
                    <a:lnTo>
                      <a:pt x="153" y="139"/>
                    </a:lnTo>
                    <a:lnTo>
                      <a:pt x="139" y="161"/>
                    </a:lnTo>
                    <a:lnTo>
                      <a:pt x="106" y="222"/>
                    </a:lnTo>
                    <a:lnTo>
                      <a:pt x="84" y="281"/>
                    </a:lnTo>
                    <a:lnTo>
                      <a:pt x="72" y="337"/>
                    </a:lnTo>
                    <a:lnTo>
                      <a:pt x="68" y="387"/>
                    </a:lnTo>
                    <a:lnTo>
                      <a:pt x="69" y="395"/>
                    </a:lnTo>
                    <a:lnTo>
                      <a:pt x="72" y="406"/>
                    </a:lnTo>
                    <a:lnTo>
                      <a:pt x="80" y="416"/>
                    </a:lnTo>
                    <a:lnTo>
                      <a:pt x="95" y="420"/>
                    </a:lnTo>
                    <a:lnTo>
                      <a:pt x="110" y="416"/>
                    </a:lnTo>
                    <a:lnTo>
                      <a:pt x="118" y="406"/>
                    </a:lnTo>
                    <a:lnTo>
                      <a:pt x="121" y="395"/>
                    </a:lnTo>
                    <a:lnTo>
                      <a:pt x="121" y="387"/>
                    </a:lnTo>
                    <a:lnTo>
                      <a:pt x="121" y="356"/>
                    </a:lnTo>
                    <a:lnTo>
                      <a:pt x="128" y="258"/>
                    </a:lnTo>
                    <a:lnTo>
                      <a:pt x="131" y="241"/>
                    </a:lnTo>
                    <a:lnTo>
                      <a:pt x="137" y="215"/>
                    </a:lnTo>
                    <a:lnTo>
                      <a:pt x="147" y="185"/>
                    </a:lnTo>
                    <a:lnTo>
                      <a:pt x="163" y="155"/>
                    </a:lnTo>
                    <a:lnTo>
                      <a:pt x="240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437" name="Google Shape;437;p44"/>
            <p:cNvGrpSpPr/>
            <p:nvPr/>
          </p:nvGrpSpPr>
          <p:grpSpPr>
            <a:xfrm>
              <a:off x="-4483719" y="2029749"/>
              <a:ext cx="697257" cy="139643"/>
              <a:chOff x="-1" y="2"/>
              <a:chExt cx="2187" cy="438"/>
            </a:xfrm>
          </p:grpSpPr>
          <p:sp>
            <p:nvSpPr>
              <p:cNvPr id="438" name="Google Shape;438;p44"/>
              <p:cNvSpPr/>
              <p:nvPr/>
            </p:nvSpPr>
            <p:spPr>
              <a:xfrm>
                <a:off x="-1" y="2"/>
                <a:ext cx="255" cy="438"/>
              </a:xfrm>
              <a:custGeom>
                <a:rect b="b" l="l" r="r" t="t"/>
                <a:pathLst>
                  <a:path extrusionOk="0" h="438" w="255">
                    <a:moveTo>
                      <a:pt x="168" y="191"/>
                    </a:moveTo>
                    <a:lnTo>
                      <a:pt x="95" y="172"/>
                    </a:lnTo>
                    <a:lnTo>
                      <a:pt x="71" y="161"/>
                    </a:lnTo>
                    <a:lnTo>
                      <a:pt x="52" y="144"/>
                    </a:lnTo>
                    <a:lnTo>
                      <a:pt x="41" y="121"/>
                    </a:lnTo>
                    <a:lnTo>
                      <a:pt x="37" y="96"/>
                    </a:lnTo>
                    <a:lnTo>
                      <a:pt x="38" y="80"/>
                    </a:lnTo>
                    <a:lnTo>
                      <a:pt x="43" y="65"/>
                    </a:lnTo>
                    <a:lnTo>
                      <a:pt x="49" y="52"/>
                    </a:lnTo>
                    <a:lnTo>
                      <a:pt x="58" y="40"/>
                    </a:lnTo>
                    <a:lnTo>
                      <a:pt x="69" y="31"/>
                    </a:lnTo>
                    <a:lnTo>
                      <a:pt x="82" y="23"/>
                    </a:lnTo>
                    <a:lnTo>
                      <a:pt x="97" y="18"/>
                    </a:lnTo>
                    <a:lnTo>
                      <a:pt x="113" y="17"/>
                    </a:lnTo>
                    <a:lnTo>
                      <a:pt x="145" y="21"/>
                    </a:lnTo>
                    <a:lnTo>
                      <a:pt x="170" y="33"/>
                    </a:lnTo>
                    <a:lnTo>
                      <a:pt x="189" y="49"/>
                    </a:lnTo>
                    <a:lnTo>
                      <a:pt x="203" y="69"/>
                    </a:lnTo>
                    <a:lnTo>
                      <a:pt x="213" y="91"/>
                    </a:lnTo>
                    <a:lnTo>
                      <a:pt x="219" y="112"/>
                    </a:lnTo>
                    <a:lnTo>
                      <a:pt x="223" y="129"/>
                    </a:lnTo>
                    <a:lnTo>
                      <a:pt x="225" y="143"/>
                    </a:lnTo>
                    <a:lnTo>
                      <a:pt x="226" y="148"/>
                    </a:lnTo>
                    <a:lnTo>
                      <a:pt x="231" y="150"/>
                    </a:lnTo>
                    <a:lnTo>
                      <a:pt x="236" y="149"/>
                    </a:lnTo>
                    <a:lnTo>
                      <a:pt x="238" y="147"/>
                    </a:lnTo>
                    <a:lnTo>
                      <a:pt x="239" y="142"/>
                    </a:lnTo>
                    <a:lnTo>
                      <a:pt x="239" y="135"/>
                    </a:lnTo>
                    <a:lnTo>
                      <a:pt x="239" y="14"/>
                    </a:lnTo>
                    <a:lnTo>
                      <a:pt x="238" y="3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4" y="7"/>
                    </a:lnTo>
                    <a:lnTo>
                      <a:pt x="204" y="42"/>
                    </a:lnTo>
                    <a:lnTo>
                      <a:pt x="189" y="28"/>
                    </a:lnTo>
                    <a:lnTo>
                      <a:pt x="171" y="14"/>
                    </a:lnTo>
                    <a:lnTo>
                      <a:pt x="146" y="4"/>
                    </a:lnTo>
                    <a:lnTo>
                      <a:pt x="112" y="0"/>
                    </a:lnTo>
                    <a:lnTo>
                      <a:pt x="68" y="9"/>
                    </a:lnTo>
                    <a:lnTo>
                      <a:pt x="32" y="34"/>
                    </a:lnTo>
                    <a:lnTo>
                      <a:pt x="9" y="71"/>
                    </a:lnTo>
                    <a:lnTo>
                      <a:pt x="0" y="117"/>
                    </a:lnTo>
                    <a:lnTo>
                      <a:pt x="5" y="153"/>
                    </a:lnTo>
                    <a:lnTo>
                      <a:pt x="21" y="184"/>
                    </a:lnTo>
                    <a:lnTo>
                      <a:pt x="45" y="210"/>
                    </a:lnTo>
                    <a:lnTo>
                      <a:pt x="75" y="227"/>
                    </a:lnTo>
                    <a:lnTo>
                      <a:pt x="84" y="230"/>
                    </a:lnTo>
                    <a:lnTo>
                      <a:pt x="100" y="234"/>
                    </a:lnTo>
                    <a:lnTo>
                      <a:pt x="123" y="240"/>
                    </a:lnTo>
                    <a:lnTo>
                      <a:pt x="151" y="247"/>
                    </a:lnTo>
                    <a:lnTo>
                      <a:pt x="163" y="250"/>
                    </a:lnTo>
                    <a:lnTo>
                      <a:pt x="175" y="255"/>
                    </a:lnTo>
                    <a:lnTo>
                      <a:pt x="188" y="264"/>
                    </a:lnTo>
                    <a:lnTo>
                      <a:pt x="200" y="278"/>
                    </a:lnTo>
                    <a:lnTo>
                      <a:pt x="213" y="304"/>
                    </a:lnTo>
                    <a:lnTo>
                      <a:pt x="218" y="333"/>
                    </a:lnTo>
                    <a:lnTo>
                      <a:pt x="216" y="349"/>
                    </a:lnTo>
                    <a:lnTo>
                      <a:pt x="213" y="365"/>
                    </a:lnTo>
                    <a:lnTo>
                      <a:pt x="206" y="379"/>
                    </a:lnTo>
                    <a:lnTo>
                      <a:pt x="197" y="392"/>
                    </a:lnTo>
                    <a:lnTo>
                      <a:pt x="186" y="403"/>
                    </a:lnTo>
                    <a:lnTo>
                      <a:pt x="173" y="412"/>
                    </a:lnTo>
                    <a:lnTo>
                      <a:pt x="158" y="417"/>
                    </a:lnTo>
                    <a:lnTo>
                      <a:pt x="141" y="419"/>
                    </a:lnTo>
                    <a:lnTo>
                      <a:pt x="124" y="418"/>
                    </a:lnTo>
                    <a:lnTo>
                      <a:pt x="100" y="414"/>
                    </a:lnTo>
                    <a:lnTo>
                      <a:pt x="75" y="404"/>
                    </a:lnTo>
                    <a:lnTo>
                      <a:pt x="50" y="387"/>
                    </a:lnTo>
                    <a:lnTo>
                      <a:pt x="30" y="362"/>
                    </a:lnTo>
                    <a:lnTo>
                      <a:pt x="20" y="336"/>
                    </a:lnTo>
                    <a:lnTo>
                      <a:pt x="16" y="313"/>
                    </a:lnTo>
                    <a:lnTo>
                      <a:pt x="15" y="294"/>
                    </a:lnTo>
                    <a:lnTo>
                      <a:pt x="12" y="289"/>
                    </a:lnTo>
                    <a:lnTo>
                      <a:pt x="8" y="288"/>
                    </a:lnTo>
                    <a:lnTo>
                      <a:pt x="1" y="291"/>
                    </a:lnTo>
                    <a:lnTo>
                      <a:pt x="0" y="303"/>
                    </a:lnTo>
                    <a:lnTo>
                      <a:pt x="0" y="424"/>
                    </a:lnTo>
                    <a:lnTo>
                      <a:pt x="1" y="434"/>
                    </a:lnTo>
                    <a:lnTo>
                      <a:pt x="7" y="438"/>
                    </a:lnTo>
                    <a:lnTo>
                      <a:pt x="11" y="436"/>
                    </a:lnTo>
                    <a:lnTo>
                      <a:pt x="15" y="430"/>
                    </a:lnTo>
                    <a:lnTo>
                      <a:pt x="16" y="429"/>
                    </a:lnTo>
                    <a:lnTo>
                      <a:pt x="18" y="425"/>
                    </a:lnTo>
                    <a:lnTo>
                      <a:pt x="24" y="415"/>
                    </a:lnTo>
                    <a:lnTo>
                      <a:pt x="36" y="396"/>
                    </a:lnTo>
                    <a:lnTo>
                      <a:pt x="52" y="411"/>
                    </a:lnTo>
                    <a:lnTo>
                      <a:pt x="76" y="425"/>
                    </a:lnTo>
                    <a:lnTo>
                      <a:pt x="106" y="434"/>
                    </a:lnTo>
                    <a:lnTo>
                      <a:pt x="141" y="438"/>
                    </a:lnTo>
                    <a:lnTo>
                      <a:pt x="187" y="428"/>
                    </a:lnTo>
                    <a:lnTo>
                      <a:pt x="223" y="400"/>
                    </a:lnTo>
                    <a:lnTo>
                      <a:pt x="246" y="360"/>
                    </a:lnTo>
                    <a:lnTo>
                      <a:pt x="255" y="313"/>
                    </a:lnTo>
                    <a:lnTo>
                      <a:pt x="248" y="270"/>
                    </a:lnTo>
                    <a:lnTo>
                      <a:pt x="230" y="234"/>
                    </a:lnTo>
                    <a:lnTo>
                      <a:pt x="202" y="206"/>
                    </a:lnTo>
                    <a:lnTo>
                      <a:pt x="168" y="1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297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9" y="130"/>
                    </a:moveTo>
                    <a:lnTo>
                      <a:pt x="171" y="130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49" y="130"/>
                    </a:lnTo>
                    <a:lnTo>
                      <a:pt x="49" y="296"/>
                    </a:lnTo>
                    <a:lnTo>
                      <a:pt x="51" y="321"/>
                    </a:lnTo>
                    <a:lnTo>
                      <a:pt x="58" y="340"/>
                    </a:lnTo>
                    <a:lnTo>
                      <a:pt x="67" y="354"/>
                    </a:lnTo>
                    <a:lnTo>
                      <a:pt x="78" y="365"/>
                    </a:lnTo>
                    <a:lnTo>
                      <a:pt x="91" y="371"/>
                    </a:lnTo>
                    <a:lnTo>
                      <a:pt x="103" y="375"/>
                    </a:lnTo>
                    <a:lnTo>
                      <a:pt x="114" y="377"/>
                    </a:lnTo>
                    <a:lnTo>
                      <a:pt x="123" y="377"/>
                    </a:lnTo>
                    <a:lnTo>
                      <a:pt x="137" y="376"/>
                    </a:lnTo>
                    <a:lnTo>
                      <a:pt x="149" y="370"/>
                    </a:lnTo>
                    <a:lnTo>
                      <a:pt x="159" y="362"/>
                    </a:lnTo>
                    <a:lnTo>
                      <a:pt x="167" y="351"/>
                    </a:lnTo>
                    <a:lnTo>
                      <a:pt x="173" y="339"/>
                    </a:lnTo>
                    <a:lnTo>
                      <a:pt x="177" y="325"/>
                    </a:lnTo>
                    <a:lnTo>
                      <a:pt x="179" y="311"/>
                    </a:lnTo>
                    <a:lnTo>
                      <a:pt x="180" y="296"/>
                    </a:lnTo>
                    <a:lnTo>
                      <a:pt x="180" y="262"/>
                    </a:lnTo>
                    <a:lnTo>
                      <a:pt x="165" y="262"/>
                    </a:lnTo>
                    <a:lnTo>
                      <a:pt x="165" y="295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8"/>
                    </a:lnTo>
                    <a:lnTo>
                      <a:pt x="127" y="362"/>
                    </a:lnTo>
                    <a:lnTo>
                      <a:pt x="114" y="360"/>
                    </a:lnTo>
                    <a:lnTo>
                      <a:pt x="105" y="354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1" y="322"/>
                    </a:lnTo>
                    <a:lnTo>
                      <a:pt x="89" y="312"/>
                    </a:lnTo>
                    <a:lnTo>
                      <a:pt x="89" y="303"/>
                    </a:lnTo>
                    <a:lnTo>
                      <a:pt x="89" y="297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0" name="Google Shape;440;p44"/>
              <p:cNvSpPr/>
              <p:nvPr/>
            </p:nvSpPr>
            <p:spPr>
              <a:xfrm>
                <a:off x="526" y="160"/>
                <a:ext cx="193" cy="267"/>
              </a:xfrm>
              <a:custGeom>
                <a:rect b="b" l="l" r="r" t="t"/>
                <a:pathLst>
                  <a:path extrusionOk="0" h="267" w="193">
                    <a:moveTo>
                      <a:pt x="80" y="6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4" y="27"/>
                    </a:lnTo>
                    <a:lnTo>
                      <a:pt x="32" y="29"/>
                    </a:lnTo>
                    <a:lnTo>
                      <a:pt x="37" y="31"/>
                    </a:lnTo>
                    <a:lnTo>
                      <a:pt x="41" y="36"/>
                    </a:lnTo>
                    <a:lnTo>
                      <a:pt x="43" y="42"/>
                    </a:lnTo>
                    <a:lnTo>
                      <a:pt x="44" y="50"/>
                    </a:lnTo>
                    <a:lnTo>
                      <a:pt x="45" y="59"/>
                    </a:lnTo>
                    <a:lnTo>
                      <a:pt x="45" y="221"/>
                    </a:lnTo>
                    <a:lnTo>
                      <a:pt x="43" y="237"/>
                    </a:lnTo>
                    <a:lnTo>
                      <a:pt x="37" y="245"/>
                    </a:lnTo>
                    <a:lnTo>
                      <a:pt x="23" y="248"/>
                    </a:lnTo>
                    <a:lnTo>
                      <a:pt x="0" y="248"/>
                    </a:lnTo>
                    <a:lnTo>
                      <a:pt x="0" y="267"/>
                    </a:lnTo>
                    <a:lnTo>
                      <a:pt x="35" y="266"/>
                    </a:lnTo>
                    <a:lnTo>
                      <a:pt x="65" y="265"/>
                    </a:lnTo>
                    <a:lnTo>
                      <a:pt x="102" y="265"/>
                    </a:lnTo>
                    <a:lnTo>
                      <a:pt x="138" y="267"/>
                    </a:lnTo>
                    <a:lnTo>
                      <a:pt x="138" y="248"/>
                    </a:lnTo>
                    <a:lnTo>
                      <a:pt x="126" y="248"/>
                    </a:lnTo>
                    <a:lnTo>
                      <a:pt x="101" y="247"/>
                    </a:lnTo>
                    <a:lnTo>
                      <a:pt x="89" y="242"/>
                    </a:lnTo>
                    <a:lnTo>
                      <a:pt x="83" y="233"/>
                    </a:lnTo>
                    <a:lnTo>
                      <a:pt x="83" y="220"/>
                    </a:lnTo>
                    <a:lnTo>
                      <a:pt x="83" y="127"/>
                    </a:lnTo>
                    <a:lnTo>
                      <a:pt x="87" y="84"/>
                    </a:lnTo>
                    <a:lnTo>
                      <a:pt x="100" y="48"/>
                    </a:lnTo>
                    <a:lnTo>
                      <a:pt x="121" y="23"/>
                    </a:lnTo>
                    <a:lnTo>
                      <a:pt x="150" y="14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8"/>
                    </a:lnTo>
                    <a:lnTo>
                      <a:pt x="143" y="38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4"/>
                    </a:lnTo>
                    <a:lnTo>
                      <a:pt x="176" y="62"/>
                    </a:lnTo>
                    <a:lnTo>
                      <a:pt x="184" y="58"/>
                    </a:lnTo>
                    <a:lnTo>
                      <a:pt x="190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2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4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1" name="Google Shape;441;p44"/>
              <p:cNvSpPr/>
              <p:nvPr/>
            </p:nvSpPr>
            <p:spPr>
              <a:xfrm>
                <a:off x="754" y="24"/>
                <a:ext cx="123" cy="403"/>
              </a:xfrm>
              <a:custGeom>
                <a:rect b="b" l="l" r="r" t="t"/>
                <a:pathLst>
                  <a:path extrusionOk="0" h="403" w="123">
                    <a:moveTo>
                      <a:pt x="83" y="136"/>
                    </a:moveTo>
                    <a:lnTo>
                      <a:pt x="2" y="143"/>
                    </a:lnTo>
                    <a:lnTo>
                      <a:pt x="2" y="162"/>
                    </a:lnTo>
                    <a:lnTo>
                      <a:pt x="24" y="163"/>
                    </a:lnTo>
                    <a:lnTo>
                      <a:pt x="37" y="167"/>
                    </a:lnTo>
                    <a:lnTo>
                      <a:pt x="43" y="177"/>
                    </a:lnTo>
                    <a:lnTo>
                      <a:pt x="45" y="195"/>
                    </a:lnTo>
                    <a:lnTo>
                      <a:pt x="45" y="357"/>
                    </a:lnTo>
                    <a:lnTo>
                      <a:pt x="43" y="373"/>
                    </a:lnTo>
                    <a:lnTo>
                      <a:pt x="37" y="381"/>
                    </a:lnTo>
                    <a:lnTo>
                      <a:pt x="23" y="384"/>
                    </a:lnTo>
                    <a:lnTo>
                      <a:pt x="0" y="384"/>
                    </a:lnTo>
                    <a:lnTo>
                      <a:pt x="0" y="403"/>
                    </a:lnTo>
                    <a:lnTo>
                      <a:pt x="16" y="402"/>
                    </a:lnTo>
                    <a:lnTo>
                      <a:pt x="33" y="402"/>
                    </a:lnTo>
                    <a:lnTo>
                      <a:pt x="50" y="401"/>
                    </a:lnTo>
                    <a:lnTo>
                      <a:pt x="63" y="401"/>
                    </a:lnTo>
                    <a:lnTo>
                      <a:pt x="123" y="403"/>
                    </a:lnTo>
                    <a:lnTo>
                      <a:pt x="123" y="384"/>
                    </a:lnTo>
                    <a:lnTo>
                      <a:pt x="101" y="383"/>
                    </a:lnTo>
                    <a:lnTo>
                      <a:pt x="88" y="380"/>
                    </a:lnTo>
                    <a:lnTo>
                      <a:pt x="84" y="372"/>
                    </a:lnTo>
                    <a:lnTo>
                      <a:pt x="83" y="357"/>
                    </a:lnTo>
                    <a:lnTo>
                      <a:pt x="83" y="136"/>
                    </a:lnTo>
                    <a:close/>
                    <a:moveTo>
                      <a:pt x="85" y="31"/>
                    </a:moveTo>
                    <a:lnTo>
                      <a:pt x="82" y="18"/>
                    </a:lnTo>
                    <a:lnTo>
                      <a:pt x="76" y="8"/>
                    </a:lnTo>
                    <a:lnTo>
                      <a:pt x="66" y="2"/>
                    </a:lnTo>
                    <a:lnTo>
                      <a:pt x="54" y="0"/>
                    </a:lnTo>
                    <a:lnTo>
                      <a:pt x="42" y="2"/>
                    </a:lnTo>
                    <a:lnTo>
                      <a:pt x="32" y="10"/>
                    </a:lnTo>
                    <a:lnTo>
                      <a:pt x="26" y="20"/>
                    </a:lnTo>
                    <a:lnTo>
                      <a:pt x="24" y="31"/>
                    </a:lnTo>
                    <a:lnTo>
                      <a:pt x="26" y="43"/>
                    </a:lnTo>
                    <a:lnTo>
                      <a:pt x="32" y="54"/>
                    </a:lnTo>
                    <a:lnTo>
                      <a:pt x="42" y="61"/>
                    </a:lnTo>
                    <a:lnTo>
                      <a:pt x="54" y="63"/>
                    </a:lnTo>
                    <a:lnTo>
                      <a:pt x="66" y="61"/>
                    </a:lnTo>
                    <a:lnTo>
                      <a:pt x="76" y="55"/>
                    </a:lnTo>
                    <a:lnTo>
                      <a:pt x="82" y="45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2" name="Google Shape;442;p44"/>
              <p:cNvSpPr/>
              <p:nvPr/>
            </p:nvSpPr>
            <p:spPr>
              <a:xfrm>
                <a:off x="914" y="8"/>
                <a:ext cx="283" cy="425"/>
              </a:xfrm>
              <a:custGeom>
                <a:rect b="b" l="l" r="r" t="t"/>
                <a:pathLst>
                  <a:path extrusionOk="0" h="425" w="283">
                    <a:moveTo>
                      <a:pt x="199" y="386"/>
                    </a:moveTo>
                    <a:lnTo>
                      <a:pt x="199" y="425"/>
                    </a:lnTo>
                    <a:lnTo>
                      <a:pt x="283" y="419"/>
                    </a:lnTo>
                    <a:lnTo>
                      <a:pt x="283" y="400"/>
                    </a:lnTo>
                    <a:lnTo>
                      <a:pt x="269" y="400"/>
                    </a:lnTo>
                    <a:lnTo>
                      <a:pt x="259" y="399"/>
                    </a:lnTo>
                    <a:lnTo>
                      <a:pt x="251" y="397"/>
                    </a:lnTo>
                    <a:lnTo>
                      <a:pt x="246" y="394"/>
                    </a:lnTo>
                    <a:lnTo>
                      <a:pt x="242" y="390"/>
                    </a:lnTo>
                    <a:lnTo>
                      <a:pt x="240" y="384"/>
                    </a:lnTo>
                    <a:lnTo>
                      <a:pt x="238" y="376"/>
                    </a:lnTo>
                    <a:lnTo>
                      <a:pt x="238" y="366"/>
                    </a:lnTo>
                    <a:lnTo>
                      <a:pt x="238" y="0"/>
                    </a:lnTo>
                    <a:lnTo>
                      <a:pt x="156" y="7"/>
                    </a:lnTo>
                    <a:lnTo>
                      <a:pt x="156" y="26"/>
                    </a:lnTo>
                    <a:lnTo>
                      <a:pt x="169" y="26"/>
                    </a:lnTo>
                    <a:lnTo>
                      <a:pt x="179" y="27"/>
                    </a:lnTo>
                    <a:lnTo>
                      <a:pt x="187" y="29"/>
                    </a:lnTo>
                    <a:lnTo>
                      <a:pt x="193" y="31"/>
                    </a:lnTo>
                    <a:lnTo>
                      <a:pt x="197" y="36"/>
                    </a:lnTo>
                    <a:lnTo>
                      <a:pt x="199" y="42"/>
                    </a:lnTo>
                    <a:lnTo>
                      <a:pt x="200" y="50"/>
                    </a:lnTo>
                    <a:lnTo>
                      <a:pt x="200" y="59"/>
                    </a:lnTo>
                    <a:lnTo>
                      <a:pt x="200" y="190"/>
                    </a:lnTo>
                    <a:lnTo>
                      <a:pt x="186" y="175"/>
                    </a:lnTo>
                    <a:lnTo>
                      <a:pt x="170" y="163"/>
                    </a:lnTo>
                    <a:lnTo>
                      <a:pt x="150" y="155"/>
                    </a:lnTo>
                    <a:lnTo>
                      <a:pt x="128" y="152"/>
                    </a:lnTo>
                    <a:lnTo>
                      <a:pt x="79" y="163"/>
                    </a:lnTo>
                    <a:lnTo>
                      <a:pt x="39" y="191"/>
                    </a:lnTo>
                    <a:lnTo>
                      <a:pt x="10" y="235"/>
                    </a:lnTo>
                    <a:lnTo>
                      <a:pt x="0" y="289"/>
                    </a:lnTo>
                    <a:lnTo>
                      <a:pt x="10" y="343"/>
                    </a:lnTo>
                    <a:lnTo>
                      <a:pt x="36" y="386"/>
                    </a:lnTo>
                    <a:lnTo>
                      <a:pt x="75" y="415"/>
                    </a:lnTo>
                    <a:lnTo>
                      <a:pt x="122" y="425"/>
                    </a:lnTo>
                    <a:lnTo>
                      <a:pt x="147" y="422"/>
                    </a:lnTo>
                    <a:lnTo>
                      <a:pt x="168" y="413"/>
                    </a:lnTo>
                    <a:lnTo>
                      <a:pt x="186" y="400"/>
                    </a:lnTo>
                    <a:lnTo>
                      <a:pt x="199" y="386"/>
                    </a:lnTo>
                    <a:close/>
                    <a:moveTo>
                      <a:pt x="199" y="224"/>
                    </a:moveTo>
                    <a:lnTo>
                      <a:pt x="199" y="348"/>
                    </a:lnTo>
                    <a:lnTo>
                      <a:pt x="198" y="354"/>
                    </a:lnTo>
                    <a:lnTo>
                      <a:pt x="198" y="359"/>
                    </a:lnTo>
                    <a:lnTo>
                      <a:pt x="196" y="364"/>
                    </a:lnTo>
                    <a:lnTo>
                      <a:pt x="192" y="370"/>
                    </a:lnTo>
                    <a:lnTo>
                      <a:pt x="178" y="389"/>
                    </a:lnTo>
                    <a:lnTo>
                      <a:pt x="161" y="402"/>
                    </a:lnTo>
                    <a:lnTo>
                      <a:pt x="143" y="409"/>
                    </a:lnTo>
                    <a:lnTo>
                      <a:pt x="124" y="412"/>
                    </a:lnTo>
                    <a:lnTo>
                      <a:pt x="106" y="409"/>
                    </a:lnTo>
                    <a:lnTo>
                      <a:pt x="90" y="401"/>
                    </a:lnTo>
                    <a:lnTo>
                      <a:pt x="76" y="389"/>
                    </a:lnTo>
                    <a:lnTo>
                      <a:pt x="64" y="373"/>
                    </a:lnTo>
                    <a:lnTo>
                      <a:pt x="55" y="354"/>
                    </a:lnTo>
                    <a:lnTo>
                      <a:pt x="50" y="332"/>
                    </a:lnTo>
                    <a:lnTo>
                      <a:pt x="48" y="310"/>
                    </a:lnTo>
                    <a:lnTo>
                      <a:pt x="48" y="290"/>
                    </a:lnTo>
                    <a:lnTo>
                      <a:pt x="48" y="271"/>
                    </a:lnTo>
                    <a:lnTo>
                      <a:pt x="50" y="249"/>
                    </a:lnTo>
                    <a:lnTo>
                      <a:pt x="56" y="226"/>
                    </a:lnTo>
                    <a:lnTo>
                      <a:pt x="65" y="204"/>
                    </a:lnTo>
                    <a:lnTo>
                      <a:pt x="76" y="190"/>
                    </a:lnTo>
                    <a:lnTo>
                      <a:pt x="91" y="178"/>
                    </a:lnTo>
                    <a:lnTo>
                      <a:pt x="109" y="169"/>
                    </a:lnTo>
                    <a:lnTo>
                      <a:pt x="130" y="166"/>
                    </a:lnTo>
                    <a:lnTo>
                      <a:pt x="146" y="167"/>
                    </a:lnTo>
                    <a:lnTo>
                      <a:pt x="162" y="174"/>
                    </a:lnTo>
                    <a:lnTo>
                      <a:pt x="178" y="185"/>
                    </a:lnTo>
                    <a:lnTo>
                      <a:pt x="192" y="202"/>
                    </a:lnTo>
                    <a:lnTo>
                      <a:pt x="196" y="208"/>
                    </a:lnTo>
                    <a:lnTo>
                      <a:pt x="198" y="213"/>
                    </a:lnTo>
                    <a:lnTo>
                      <a:pt x="198" y="217"/>
                    </a:lnTo>
                    <a:lnTo>
                      <a:pt x="199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3" name="Google Shape;443;p44"/>
              <p:cNvSpPr/>
              <p:nvPr/>
            </p:nvSpPr>
            <p:spPr>
              <a:xfrm>
                <a:off x="1230" y="157"/>
                <a:ext cx="222" cy="276"/>
              </a:xfrm>
              <a:custGeom>
                <a:rect b="b" l="l" r="r" t="t"/>
                <a:pathLst>
                  <a:path extrusionOk="0" h="276" w="222">
                    <a:moveTo>
                      <a:pt x="48" y="118"/>
                    </a:moveTo>
                    <a:lnTo>
                      <a:pt x="58" y="64"/>
                    </a:lnTo>
                    <a:lnTo>
                      <a:pt x="78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7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7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8"/>
                    </a:lnTo>
                    <a:lnTo>
                      <a:pt x="48" y="118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9"/>
                    </a:lnTo>
                    <a:lnTo>
                      <a:pt x="221" y="125"/>
                    </a:lnTo>
                    <a:lnTo>
                      <a:pt x="222" y="118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7"/>
                    </a:lnTo>
                    <a:lnTo>
                      <a:pt x="10" y="193"/>
                    </a:lnTo>
                    <a:lnTo>
                      <a:pt x="38" y="237"/>
                    </a:lnTo>
                    <a:lnTo>
                      <a:pt x="78" y="266"/>
                    </a:lnTo>
                    <a:lnTo>
                      <a:pt x="126" y="276"/>
                    </a:lnTo>
                    <a:lnTo>
                      <a:pt x="171" y="266"/>
                    </a:lnTo>
                    <a:lnTo>
                      <a:pt x="200" y="241"/>
                    </a:lnTo>
                    <a:lnTo>
                      <a:pt x="217" y="215"/>
                    </a:lnTo>
                    <a:lnTo>
                      <a:pt x="222" y="198"/>
                    </a:lnTo>
                    <a:lnTo>
                      <a:pt x="219" y="192"/>
                    </a:lnTo>
                    <a:lnTo>
                      <a:pt x="214" y="191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20"/>
                    </a:lnTo>
                    <a:lnTo>
                      <a:pt x="187" y="235"/>
                    </a:lnTo>
                    <a:lnTo>
                      <a:pt x="175" y="246"/>
                    </a:lnTo>
                    <a:lnTo>
                      <a:pt x="163" y="254"/>
                    </a:lnTo>
                    <a:lnTo>
                      <a:pt x="151" y="258"/>
                    </a:lnTo>
                    <a:lnTo>
                      <a:pt x="141" y="260"/>
                    </a:lnTo>
                    <a:lnTo>
                      <a:pt x="134" y="261"/>
                    </a:lnTo>
                    <a:lnTo>
                      <a:pt x="129" y="261"/>
                    </a:lnTo>
                    <a:lnTo>
                      <a:pt x="109" y="258"/>
                    </a:lnTo>
                    <a:lnTo>
                      <a:pt x="91" y="249"/>
                    </a:lnTo>
                    <a:lnTo>
                      <a:pt x="76" y="237"/>
                    </a:lnTo>
                    <a:lnTo>
                      <a:pt x="65" y="221"/>
                    </a:lnTo>
                    <a:lnTo>
                      <a:pt x="55" y="198"/>
                    </a:lnTo>
                    <a:lnTo>
                      <a:pt x="50" y="173"/>
                    </a:lnTo>
                    <a:lnTo>
                      <a:pt x="48" y="150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4" name="Google Shape;444;p44"/>
              <p:cNvSpPr/>
              <p:nvPr/>
            </p:nvSpPr>
            <p:spPr>
              <a:xfrm>
                <a:off x="1501" y="206"/>
                <a:ext cx="382" cy="141"/>
              </a:xfrm>
              <a:custGeom>
                <a:rect b="b" l="l" r="r" t="t"/>
                <a:pathLst>
                  <a:path extrusionOk="0" h="141" w="382">
                    <a:moveTo>
                      <a:pt x="362" y="24"/>
                    </a:moveTo>
                    <a:lnTo>
                      <a:pt x="369" y="23"/>
                    </a:lnTo>
                    <a:lnTo>
                      <a:pt x="375" y="22"/>
                    </a:lnTo>
                    <a:lnTo>
                      <a:pt x="380" y="19"/>
                    </a:lnTo>
                    <a:lnTo>
                      <a:pt x="382" y="12"/>
                    </a:lnTo>
                    <a:lnTo>
                      <a:pt x="380" y="5"/>
                    </a:lnTo>
                    <a:lnTo>
                      <a:pt x="375" y="1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7" y="22"/>
                    </a:lnTo>
                    <a:lnTo>
                      <a:pt x="13" y="23"/>
                    </a:lnTo>
                    <a:lnTo>
                      <a:pt x="20" y="24"/>
                    </a:lnTo>
                    <a:lnTo>
                      <a:pt x="362" y="24"/>
                    </a:lnTo>
                    <a:close/>
                    <a:moveTo>
                      <a:pt x="363" y="141"/>
                    </a:moveTo>
                    <a:lnTo>
                      <a:pt x="369" y="140"/>
                    </a:lnTo>
                    <a:lnTo>
                      <a:pt x="375" y="139"/>
                    </a:lnTo>
                    <a:lnTo>
                      <a:pt x="380" y="135"/>
                    </a:lnTo>
                    <a:lnTo>
                      <a:pt x="382" y="128"/>
                    </a:lnTo>
                    <a:lnTo>
                      <a:pt x="380" y="121"/>
                    </a:lnTo>
                    <a:lnTo>
                      <a:pt x="375" y="118"/>
                    </a:lnTo>
                    <a:lnTo>
                      <a:pt x="369" y="117"/>
                    </a:lnTo>
                    <a:lnTo>
                      <a:pt x="362" y="117"/>
                    </a:lnTo>
                    <a:lnTo>
                      <a:pt x="20" y="117"/>
                    </a:lnTo>
                    <a:lnTo>
                      <a:pt x="13" y="117"/>
                    </a:lnTo>
                    <a:lnTo>
                      <a:pt x="7" y="118"/>
                    </a:lnTo>
                    <a:lnTo>
                      <a:pt x="2" y="121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6" y="139"/>
                    </a:lnTo>
                    <a:lnTo>
                      <a:pt x="12" y="140"/>
                    </a:lnTo>
                    <a:lnTo>
                      <a:pt x="19" y="141"/>
                    </a:lnTo>
                    <a:lnTo>
                      <a:pt x="363" y="1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445" name="Google Shape;445;p44"/>
              <p:cNvSpPr/>
              <p:nvPr/>
            </p:nvSpPr>
            <p:spPr>
              <a:xfrm>
                <a:off x="1932" y="19"/>
                <a:ext cx="254" cy="408"/>
              </a:xfrm>
              <a:custGeom>
                <a:rect b="b" l="l" r="r" t="t"/>
                <a:pathLst>
                  <a:path extrusionOk="0" h="408" w="254">
                    <a:moveTo>
                      <a:pt x="152" y="308"/>
                    </a:moveTo>
                    <a:lnTo>
                      <a:pt x="152" y="361"/>
                    </a:lnTo>
                    <a:lnTo>
                      <a:pt x="151" y="374"/>
                    </a:lnTo>
                    <a:lnTo>
                      <a:pt x="147" y="383"/>
                    </a:lnTo>
                    <a:lnTo>
                      <a:pt x="133" y="388"/>
                    </a:lnTo>
                    <a:lnTo>
                      <a:pt x="109" y="389"/>
                    </a:lnTo>
                    <a:lnTo>
                      <a:pt x="97" y="389"/>
                    </a:lnTo>
                    <a:lnTo>
                      <a:pt x="97" y="408"/>
                    </a:lnTo>
                    <a:lnTo>
                      <a:pt x="135" y="406"/>
                    </a:lnTo>
                    <a:lnTo>
                      <a:pt x="174" y="406"/>
                    </a:lnTo>
                    <a:lnTo>
                      <a:pt x="214" y="406"/>
                    </a:lnTo>
                    <a:lnTo>
                      <a:pt x="252" y="408"/>
                    </a:lnTo>
                    <a:lnTo>
                      <a:pt x="252" y="389"/>
                    </a:lnTo>
                    <a:lnTo>
                      <a:pt x="240" y="389"/>
                    </a:lnTo>
                    <a:lnTo>
                      <a:pt x="215" y="388"/>
                    </a:lnTo>
                    <a:lnTo>
                      <a:pt x="203" y="383"/>
                    </a:lnTo>
                    <a:lnTo>
                      <a:pt x="197" y="374"/>
                    </a:lnTo>
                    <a:lnTo>
                      <a:pt x="196" y="361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90"/>
                    </a:lnTo>
                    <a:lnTo>
                      <a:pt x="196" y="290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90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90"/>
                    </a:moveTo>
                    <a:lnTo>
                      <a:pt x="16" y="290"/>
                    </a:lnTo>
                    <a:lnTo>
                      <a:pt x="156" y="65"/>
                    </a:lnTo>
                    <a:lnTo>
                      <a:pt x="15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</p:grpSp>
      <p:cxnSp>
        <p:nvCxnSpPr>
          <p:cNvPr id="446" name="Google Shape;446;p44"/>
          <p:cNvCxnSpPr/>
          <p:nvPr/>
        </p:nvCxnSpPr>
        <p:spPr>
          <a:xfrm rot="10800000">
            <a:off x="5190862" y="1959429"/>
            <a:ext cx="473619" cy="369749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47" name="Google Shape;447;p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235472" y="2329177"/>
            <a:ext cx="891036" cy="3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3920" y="1548130"/>
            <a:ext cx="187680" cy="16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03101" y="4155151"/>
            <a:ext cx="3886374" cy="59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Чувствительность фильтров</a:t>
            </a:r>
            <a:endParaRPr/>
          </a:p>
        </p:txBody>
      </p:sp>
      <p:sp>
        <p:nvSpPr>
          <p:cNvPr id="451" name="Google Shape;451;p44"/>
          <p:cNvSpPr txBox="1"/>
          <p:nvPr/>
        </p:nvSpPr>
        <p:spPr>
          <a:xfrm>
            <a:off x="3743375" y="2822025"/>
            <a:ext cx="50889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Для свёртки t выделяем картинки, на которые она реагирует сильнее всего:</a:t>
            </a:r>
            <a:endParaRPr sz="2400"/>
          </a:p>
        </p:txBody>
      </p:sp>
      <p:sp>
        <p:nvSpPr>
          <p:cNvPr id="452" name="Google Shape;452;p44"/>
          <p:cNvSpPr txBox="1"/>
          <p:nvPr/>
        </p:nvSpPr>
        <p:spPr>
          <a:xfrm>
            <a:off x="43525" y="4057792"/>
            <a:ext cx="3296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статья</a:t>
            </a:r>
            <a:endParaRPr sz="2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[Zeiler Fergus 14]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28" y="1436600"/>
            <a:ext cx="2501097" cy="251522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1221937" y="3970669"/>
            <a:ext cx="173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Layer 1</a:t>
            </a:r>
            <a:endParaRPr sz="2500"/>
          </a:p>
        </p:txBody>
      </p:sp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175" y="757238"/>
            <a:ext cx="5803001" cy="38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88" y="673599"/>
            <a:ext cx="3386608" cy="331595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2126853" y="3923613"/>
            <a:ext cx="1764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Layer 2</a:t>
            </a:r>
            <a:endParaRPr sz="2500"/>
          </a:p>
        </p:txBody>
      </p:sp>
      <p:pic>
        <p:nvPicPr>
          <p:cNvPr id="466" name="Google Shape;4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96" y="673600"/>
            <a:ext cx="4835003" cy="347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/>
          <p:nvPr/>
        </p:nvSpPr>
        <p:spPr>
          <a:xfrm>
            <a:off x="4843758" y="4382953"/>
            <a:ext cx="2519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Layer 3</a:t>
            </a:r>
            <a:endParaRPr sz="2500"/>
          </a:p>
        </p:txBody>
      </p:sp>
      <p:pic>
        <p:nvPicPr>
          <p:cNvPr id="472" name="Google Shape;4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979" y="369976"/>
            <a:ext cx="7124850" cy="407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/>
        </p:nvSpPr>
        <p:spPr>
          <a:xfrm>
            <a:off x="1180890" y="4241504"/>
            <a:ext cx="1765020" cy="548733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Layer 4</a:t>
            </a:r>
            <a:endParaRPr sz="2500"/>
          </a:p>
        </p:txBody>
      </p:sp>
      <p:pic>
        <p:nvPicPr>
          <p:cNvPr id="478" name="Google Shape;4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25" y="162449"/>
            <a:ext cx="2779375" cy="41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772" y="162740"/>
            <a:ext cx="2779375" cy="424833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/>
        </p:nvSpPr>
        <p:spPr>
          <a:xfrm>
            <a:off x="6352807" y="4241504"/>
            <a:ext cx="1765020" cy="548733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Layer 5</a:t>
            </a:r>
            <a:endParaRPr sz="2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Генерация картинок, чувствительных к определённым нейронам</a:t>
            </a:r>
            <a:endParaRPr/>
          </a:p>
        </p:txBody>
      </p:sp>
      <p:sp>
        <p:nvSpPr>
          <p:cNvPr id="486" name="Google Shape;48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400"/>
              <a:t>Фиксируем веса сети, находим картинку, которая будет лучше всего соответствовать классу y0:</a:t>
            </a:r>
            <a:endParaRPr sz="2400"/>
          </a:p>
        </p:txBody>
      </p:sp>
      <p:pic>
        <p:nvPicPr>
          <p:cNvPr id="487" name="Google Shape;4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63" y="2834127"/>
            <a:ext cx="7410124" cy="6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450"/>
            <a:ext cx="8839202" cy="319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2313"/>
            <a:ext cx="8839199" cy="30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1392250"/>
            <a:ext cx="8618401" cy="20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2"/>
          <p:cNvSpPr txBox="1"/>
          <p:nvPr/>
        </p:nvSpPr>
        <p:spPr>
          <a:xfrm>
            <a:off x="449775" y="4222175"/>
            <a:ext cx="6369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https://ai.googleblog.com/2015/06/inceptionism-going-deeper-into-neural.html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75" y="294800"/>
            <a:ext cx="7849400" cy="45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966" y="382333"/>
            <a:ext cx="7410069" cy="4378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Как были получены эти картинки?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14" name="Google Shape;5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0" y="1184575"/>
            <a:ext cx="48475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DeepDream</a:t>
            </a:r>
            <a:endParaRPr/>
          </a:p>
        </p:txBody>
      </p:sp>
      <p:pic>
        <p:nvPicPr>
          <p:cNvPr id="520" name="Google Shape;5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75" y="988700"/>
            <a:ext cx="3892802" cy="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549" y="1617225"/>
            <a:ext cx="6044900" cy="33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975" y="1617225"/>
            <a:ext cx="6117876" cy="3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DeepDream</a:t>
            </a:r>
            <a:endParaRPr/>
          </a:p>
        </p:txBody>
      </p:sp>
      <p:pic>
        <p:nvPicPr>
          <p:cNvPr id="528" name="Google Shape;5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75" y="988700"/>
            <a:ext cx="3892802" cy="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549" y="1617225"/>
            <a:ext cx="6044900" cy="3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DeepDream</a:t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75" y="988700"/>
            <a:ext cx="3892802" cy="5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500" y="1660800"/>
            <a:ext cx="5194995" cy="3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mantic segmentation" id="541" name="Google Shape;5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5678" y="2929723"/>
            <a:ext cx="3035700" cy="1898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nce segmentation" id="542" name="Google Shape;5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678" y="1003265"/>
            <a:ext cx="3035701" cy="1895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w image" id="543" name="Google Shape;54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543" y="1587490"/>
            <a:ext cx="3033345" cy="189584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/>
          <p:nvPr/>
        </p:nvSpPr>
        <p:spPr>
          <a:xfrm>
            <a:off x="369424" y="4053098"/>
            <a:ext cx="3621604" cy="774821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Images from Chaosmail Blog</a:t>
            </a:r>
            <a:endParaRPr sz="2500"/>
          </a:p>
        </p:txBody>
      </p:sp>
      <p:sp>
        <p:nvSpPr>
          <p:cNvPr id="545" name="Google Shape;5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сегментации изображений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(instance segmentation)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9"/>
          <p:cNvSpPr/>
          <p:nvPr/>
        </p:nvSpPr>
        <p:spPr>
          <a:xfrm>
            <a:off x="7158013" y="855357"/>
            <a:ext cx="132064" cy="1655852"/>
          </a:xfrm>
          <a:prstGeom prst="cube">
            <a:avLst>
              <a:gd fmla="val 35845" name="adj"/>
            </a:avLst>
          </a:prstGeom>
          <a:solidFill>
            <a:srgbClr val="DBE0F3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51" name="Google Shape;551;p59"/>
          <p:cNvGrpSpPr/>
          <p:nvPr/>
        </p:nvGrpSpPr>
        <p:grpSpPr>
          <a:xfrm>
            <a:off x="1217072" y="1054522"/>
            <a:ext cx="550750" cy="1109065"/>
            <a:chOff x="6899833" y="-1683568"/>
            <a:chExt cx="1336879" cy="3884222"/>
          </a:xfrm>
        </p:grpSpPr>
        <p:sp>
          <p:nvSpPr>
            <p:cNvPr id="552" name="Google Shape;552;p59"/>
            <p:cNvSpPr/>
            <p:nvPr/>
          </p:nvSpPr>
          <p:spPr>
            <a:xfrm>
              <a:off x="7467581" y="-1110549"/>
              <a:ext cx="769131" cy="3311203"/>
            </a:xfrm>
            <a:prstGeom prst="cube">
              <a:avLst>
                <a:gd fmla="val 59785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7199741" y="-1110549"/>
              <a:ext cx="769131" cy="3311203"/>
            </a:xfrm>
            <a:prstGeom prst="cube">
              <a:avLst>
                <a:gd fmla="val 59784" name="adj"/>
              </a:avLst>
            </a:prstGeom>
            <a:solidFill>
              <a:srgbClr val="DDF4FC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6899833" y="-1683568"/>
              <a:ext cx="769131" cy="3884222"/>
            </a:xfrm>
            <a:prstGeom prst="cube">
              <a:avLst>
                <a:gd fmla="val 59785" name="adj"/>
              </a:avLst>
            </a:prstGeom>
            <a:solidFill>
              <a:srgbClr val="DBF6B8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55" name="Google Shape;555;p59"/>
          <p:cNvSpPr/>
          <p:nvPr/>
        </p:nvSpPr>
        <p:spPr>
          <a:xfrm>
            <a:off x="518571" y="866900"/>
            <a:ext cx="531028" cy="1521435"/>
          </a:xfrm>
          <a:prstGeom prst="cube">
            <a:avLst>
              <a:gd fmla="val 91061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56" name="Google Shape;556;p59"/>
          <p:cNvGrpSpPr/>
          <p:nvPr/>
        </p:nvGrpSpPr>
        <p:grpSpPr>
          <a:xfrm>
            <a:off x="2095946" y="1180309"/>
            <a:ext cx="811926" cy="894615"/>
            <a:chOff x="6899833" y="-1683568"/>
            <a:chExt cx="1537158" cy="3884222"/>
          </a:xfrm>
        </p:grpSpPr>
        <p:sp>
          <p:nvSpPr>
            <p:cNvPr id="557" name="Google Shape;557;p59"/>
            <p:cNvSpPr/>
            <p:nvPr/>
          </p:nvSpPr>
          <p:spPr>
            <a:xfrm>
              <a:off x="7667859" y="-850380"/>
              <a:ext cx="769131" cy="3051032"/>
            </a:xfrm>
            <a:prstGeom prst="cube">
              <a:avLst>
                <a:gd fmla="val 48515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7280153" y="-850380"/>
              <a:ext cx="769131" cy="3051032"/>
            </a:xfrm>
            <a:prstGeom prst="cube">
              <a:avLst>
                <a:gd fmla="val 48514" name="adj"/>
              </a:avLst>
            </a:prstGeom>
            <a:solidFill>
              <a:srgbClr val="DDF4FC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6899833" y="-1683568"/>
              <a:ext cx="769131" cy="3884222"/>
            </a:xfrm>
            <a:prstGeom prst="cube">
              <a:avLst>
                <a:gd fmla="val 49381" name="adj"/>
              </a:avLst>
            </a:prstGeom>
            <a:solidFill>
              <a:srgbClr val="DBF6B8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60" name="Google Shape;560;p59"/>
          <p:cNvGrpSpPr/>
          <p:nvPr/>
        </p:nvGrpSpPr>
        <p:grpSpPr>
          <a:xfrm>
            <a:off x="3161124" y="1358222"/>
            <a:ext cx="866442" cy="681004"/>
            <a:chOff x="6933230" y="-1683568"/>
            <a:chExt cx="1020966" cy="3884222"/>
          </a:xfrm>
        </p:grpSpPr>
        <p:sp>
          <p:nvSpPr>
            <p:cNvPr id="561" name="Google Shape;561;p59"/>
            <p:cNvSpPr/>
            <p:nvPr/>
          </p:nvSpPr>
          <p:spPr>
            <a:xfrm>
              <a:off x="7285855" y="-1683568"/>
              <a:ext cx="668341" cy="3884222"/>
            </a:xfrm>
            <a:prstGeom prst="cube">
              <a:avLst>
                <a:gd fmla="val 45412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6933230" y="-1683568"/>
              <a:ext cx="672931" cy="3884222"/>
            </a:xfrm>
            <a:prstGeom prst="cube">
              <a:avLst>
                <a:gd fmla="val 45659" name="adj"/>
              </a:avLst>
            </a:prstGeom>
            <a:solidFill>
              <a:srgbClr val="DBF6B8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63" name="Google Shape;563;p59"/>
          <p:cNvGrpSpPr/>
          <p:nvPr/>
        </p:nvGrpSpPr>
        <p:grpSpPr>
          <a:xfrm>
            <a:off x="4439394" y="1358222"/>
            <a:ext cx="866442" cy="681004"/>
            <a:chOff x="6933230" y="-1683568"/>
            <a:chExt cx="1020966" cy="3884222"/>
          </a:xfrm>
        </p:grpSpPr>
        <p:sp>
          <p:nvSpPr>
            <p:cNvPr id="564" name="Google Shape;564;p59"/>
            <p:cNvSpPr/>
            <p:nvPr/>
          </p:nvSpPr>
          <p:spPr>
            <a:xfrm>
              <a:off x="7285855" y="-1683568"/>
              <a:ext cx="668341" cy="3884222"/>
            </a:xfrm>
            <a:prstGeom prst="cube">
              <a:avLst>
                <a:gd fmla="val 45412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6933230" y="-1683568"/>
              <a:ext cx="672931" cy="3884222"/>
            </a:xfrm>
            <a:prstGeom prst="cube">
              <a:avLst>
                <a:gd fmla="val 45659" name="adj"/>
              </a:avLst>
            </a:prstGeom>
            <a:solidFill>
              <a:srgbClr val="DBF6B8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66" name="Google Shape;566;p59"/>
          <p:cNvGrpSpPr/>
          <p:nvPr/>
        </p:nvGrpSpPr>
        <p:grpSpPr>
          <a:xfrm>
            <a:off x="5693744" y="1392010"/>
            <a:ext cx="970043" cy="681004"/>
            <a:chOff x="6933230" y="-1683568"/>
            <a:chExt cx="1378304" cy="3884222"/>
          </a:xfrm>
        </p:grpSpPr>
        <p:sp>
          <p:nvSpPr>
            <p:cNvPr id="567" name="Google Shape;567;p59"/>
            <p:cNvSpPr/>
            <p:nvPr/>
          </p:nvSpPr>
          <p:spPr>
            <a:xfrm>
              <a:off x="7629065" y="-507084"/>
              <a:ext cx="682469" cy="2707738"/>
            </a:xfrm>
            <a:prstGeom prst="cube">
              <a:avLst>
                <a:gd fmla="val 36647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7285855" y="-507084"/>
              <a:ext cx="668341" cy="2707736"/>
            </a:xfrm>
            <a:prstGeom prst="cube">
              <a:avLst>
                <a:gd fmla="val 37094" name="adj"/>
              </a:avLst>
            </a:prstGeom>
            <a:solidFill>
              <a:srgbClr val="DDF4FC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6933230" y="-1683568"/>
              <a:ext cx="672931" cy="3884222"/>
            </a:xfrm>
            <a:prstGeom prst="cube">
              <a:avLst>
                <a:gd fmla="val 45659" name="adj"/>
              </a:avLst>
            </a:prstGeom>
            <a:solidFill>
              <a:srgbClr val="DBF6B8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70" name="Google Shape;570;p59"/>
          <p:cNvGrpSpPr/>
          <p:nvPr/>
        </p:nvGrpSpPr>
        <p:grpSpPr>
          <a:xfrm>
            <a:off x="634048" y="1401965"/>
            <a:ext cx="681126" cy="394221"/>
            <a:chOff x="412661" y="1792988"/>
            <a:chExt cx="1494542" cy="1160552"/>
          </a:xfrm>
        </p:grpSpPr>
        <p:sp>
          <p:nvSpPr>
            <p:cNvPr id="571" name="Google Shape;571;p59"/>
            <p:cNvSpPr/>
            <p:nvPr/>
          </p:nvSpPr>
          <p:spPr>
            <a:xfrm rot="-5400000">
              <a:off x="257887" y="2195234"/>
              <a:ext cx="1143974" cy="339482"/>
            </a:xfrm>
            <a:prstGeom prst="parallelogram">
              <a:avLst>
                <a:gd fmla="val 112745" name="adj"/>
              </a:avLst>
            </a:prstGeom>
            <a:noFill/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572" name="Google Shape;572;p59"/>
            <p:cNvCxnSpPr/>
            <p:nvPr/>
          </p:nvCxnSpPr>
          <p:spPr>
            <a:xfrm>
              <a:off x="660133" y="1792988"/>
              <a:ext cx="1247070" cy="422925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73" name="Google Shape;573;p59"/>
            <p:cNvCxnSpPr/>
            <p:nvPr/>
          </p:nvCxnSpPr>
          <p:spPr>
            <a:xfrm>
              <a:off x="999615" y="2132715"/>
              <a:ext cx="907587" cy="83198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74" name="Google Shape;574;p59"/>
            <p:cNvCxnSpPr/>
            <p:nvPr/>
          </p:nvCxnSpPr>
          <p:spPr>
            <a:xfrm flipH="1" rot="10800000">
              <a:off x="999615" y="2215913"/>
              <a:ext cx="907587" cy="721049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575" name="Google Shape;575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2661" y="2053913"/>
              <a:ext cx="211455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3768" y="2782090"/>
              <a:ext cx="211455" cy="17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59"/>
          <p:cNvGrpSpPr/>
          <p:nvPr/>
        </p:nvGrpSpPr>
        <p:grpSpPr>
          <a:xfrm>
            <a:off x="1478983" y="1383123"/>
            <a:ext cx="777113" cy="441004"/>
            <a:chOff x="2165602" y="1738804"/>
            <a:chExt cx="1545771" cy="1176927"/>
          </a:xfrm>
        </p:grpSpPr>
        <p:sp>
          <p:nvSpPr>
            <p:cNvPr id="578" name="Google Shape;578;p59"/>
            <p:cNvSpPr/>
            <p:nvPr/>
          </p:nvSpPr>
          <p:spPr>
            <a:xfrm rot="-5400000">
              <a:off x="2012135" y="2050041"/>
              <a:ext cx="961624" cy="339150"/>
            </a:xfrm>
            <a:prstGeom prst="parallelogram">
              <a:avLst>
                <a:gd fmla="val 112745" name="adj"/>
              </a:avLst>
            </a:prstGeom>
            <a:noFill/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579" name="Google Shape;579;p59"/>
            <p:cNvCxnSpPr/>
            <p:nvPr/>
          </p:nvCxnSpPr>
          <p:spPr>
            <a:xfrm>
              <a:off x="2323370" y="1738806"/>
              <a:ext cx="1388003" cy="628511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80" name="Google Shape;580;p59"/>
            <p:cNvCxnSpPr/>
            <p:nvPr/>
          </p:nvCxnSpPr>
          <p:spPr>
            <a:xfrm>
              <a:off x="2687643" y="2128483"/>
              <a:ext cx="1023730" cy="238834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59"/>
            <p:cNvCxnSpPr/>
            <p:nvPr/>
          </p:nvCxnSpPr>
          <p:spPr>
            <a:xfrm flipH="1" rot="10800000">
              <a:off x="2662520" y="2367317"/>
              <a:ext cx="1048852" cy="333113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582" name="Google Shape;58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65602" y="1928408"/>
              <a:ext cx="10287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9970" y="2740471"/>
              <a:ext cx="102870" cy="175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Google Shape;584;p59"/>
          <p:cNvGrpSpPr/>
          <p:nvPr/>
        </p:nvGrpSpPr>
        <p:grpSpPr>
          <a:xfrm>
            <a:off x="2620800" y="1529139"/>
            <a:ext cx="686731" cy="333805"/>
            <a:chOff x="4750167" y="2721327"/>
            <a:chExt cx="1211263" cy="789931"/>
          </a:xfrm>
        </p:grpSpPr>
        <p:sp>
          <p:nvSpPr>
            <p:cNvPr id="585" name="Google Shape;585;p59"/>
            <p:cNvSpPr/>
            <p:nvPr/>
          </p:nvSpPr>
          <p:spPr>
            <a:xfrm rot="-5400000">
              <a:off x="4699767" y="2958264"/>
              <a:ext cx="685503" cy="211628"/>
            </a:xfrm>
            <a:prstGeom prst="parallelogram">
              <a:avLst>
                <a:gd fmla="val 112745" name="adj"/>
              </a:avLst>
            </a:prstGeom>
            <a:noFill/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586" name="Google Shape;586;p59"/>
            <p:cNvCxnSpPr/>
            <p:nvPr/>
          </p:nvCxnSpPr>
          <p:spPr>
            <a:xfrm flipH="1" rot="10800000">
              <a:off x="5148333" y="2832790"/>
              <a:ext cx="813097" cy="105892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59"/>
            <p:cNvCxnSpPr/>
            <p:nvPr/>
          </p:nvCxnSpPr>
          <p:spPr>
            <a:xfrm>
              <a:off x="4936705" y="2721327"/>
              <a:ext cx="1024725" cy="111464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59"/>
            <p:cNvCxnSpPr/>
            <p:nvPr/>
          </p:nvCxnSpPr>
          <p:spPr>
            <a:xfrm flipH="1" rot="10800000">
              <a:off x="5148333" y="2832790"/>
              <a:ext cx="813097" cy="557318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589" name="Google Shape;58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50167" y="2873389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33797" y="3335998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59"/>
          <p:cNvGrpSpPr/>
          <p:nvPr/>
        </p:nvGrpSpPr>
        <p:grpSpPr>
          <a:xfrm>
            <a:off x="3743972" y="1576241"/>
            <a:ext cx="832857" cy="314839"/>
            <a:chOff x="7164908" y="2627105"/>
            <a:chExt cx="1469004" cy="745050"/>
          </a:xfrm>
        </p:grpSpPr>
        <p:sp>
          <p:nvSpPr>
            <p:cNvPr id="592" name="Google Shape;592;p59"/>
            <p:cNvSpPr/>
            <p:nvPr/>
          </p:nvSpPr>
          <p:spPr>
            <a:xfrm rot="-5400000">
              <a:off x="7102143" y="2861256"/>
              <a:ext cx="685502" cy="217199"/>
            </a:xfrm>
            <a:prstGeom prst="parallelogram">
              <a:avLst>
                <a:gd fmla="val 112745" name="adj"/>
              </a:avLst>
            </a:prstGeom>
            <a:noFill/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593" name="Google Shape;593;p59"/>
            <p:cNvCxnSpPr/>
            <p:nvPr/>
          </p:nvCxnSpPr>
          <p:spPr>
            <a:xfrm>
              <a:off x="7347433" y="2627105"/>
              <a:ext cx="1286479" cy="206209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94" name="Google Shape;594;p59"/>
            <p:cNvCxnSpPr/>
            <p:nvPr/>
          </p:nvCxnSpPr>
          <p:spPr>
            <a:xfrm>
              <a:off x="7553494" y="2833314"/>
              <a:ext cx="1080418" cy="0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95" name="Google Shape;595;p59"/>
            <p:cNvCxnSpPr/>
            <p:nvPr/>
          </p:nvCxnSpPr>
          <p:spPr>
            <a:xfrm flipH="1" rot="10800000">
              <a:off x="7553494" y="2833314"/>
              <a:ext cx="1080418" cy="479293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596" name="Google Shape;59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64908" y="2764181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309190" y="3196895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59"/>
          <p:cNvGrpSpPr/>
          <p:nvPr/>
        </p:nvGrpSpPr>
        <p:grpSpPr>
          <a:xfrm>
            <a:off x="5030781" y="1597436"/>
            <a:ext cx="786928" cy="326913"/>
            <a:chOff x="9783777" y="2702101"/>
            <a:chExt cx="1387991" cy="773622"/>
          </a:xfrm>
        </p:grpSpPr>
        <p:sp>
          <p:nvSpPr>
            <p:cNvPr id="599" name="Google Shape;599;p59"/>
            <p:cNvSpPr/>
            <p:nvPr/>
          </p:nvSpPr>
          <p:spPr>
            <a:xfrm rot="-5400000">
              <a:off x="9715191" y="2939036"/>
              <a:ext cx="685499" cy="211628"/>
            </a:xfrm>
            <a:prstGeom prst="parallelogram">
              <a:avLst>
                <a:gd fmla="val 112745" name="adj"/>
              </a:avLst>
            </a:prstGeom>
            <a:noFill/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cxnSp>
          <p:nvCxnSpPr>
            <p:cNvPr id="600" name="Google Shape;600;p59"/>
            <p:cNvCxnSpPr/>
            <p:nvPr/>
          </p:nvCxnSpPr>
          <p:spPr>
            <a:xfrm>
              <a:off x="9952125" y="2718820"/>
              <a:ext cx="1219643" cy="111464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01" name="Google Shape;601;p59"/>
            <p:cNvCxnSpPr/>
            <p:nvPr/>
          </p:nvCxnSpPr>
          <p:spPr>
            <a:xfrm flipH="1" rot="10800000">
              <a:off x="10163753" y="2830284"/>
              <a:ext cx="1008015" cy="105892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602" name="Google Shape;602;p59"/>
            <p:cNvCxnSpPr/>
            <p:nvPr/>
          </p:nvCxnSpPr>
          <p:spPr>
            <a:xfrm flipH="1" rot="10800000">
              <a:off x="10163753" y="2830284"/>
              <a:ext cx="1008015" cy="557318"/>
            </a:xfrm>
            <a:prstGeom prst="straightConnector1">
              <a:avLst/>
            </a:prstGeom>
            <a:noFill/>
            <a:ln cap="flat" cmpd="sng" w="9525">
              <a:solidFill>
                <a:srgbClr val="4962C5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603" name="Google Shape;60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65129" y="3300463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83777" y="2882194"/>
              <a:ext cx="106680" cy="175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p59"/>
          <p:cNvSpPr/>
          <p:nvPr/>
        </p:nvSpPr>
        <p:spPr>
          <a:xfrm>
            <a:off x="7068586" y="855357"/>
            <a:ext cx="132064" cy="1655852"/>
          </a:xfrm>
          <a:prstGeom prst="cube">
            <a:avLst>
              <a:gd fmla="val 35845" name="adj"/>
            </a:avLst>
          </a:prstGeom>
          <a:solidFill>
            <a:srgbClr val="DBF6B8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6" name="Google Shape;606;p59"/>
          <p:cNvSpPr/>
          <p:nvPr/>
        </p:nvSpPr>
        <p:spPr>
          <a:xfrm>
            <a:off x="7814671" y="855357"/>
            <a:ext cx="132064" cy="1655852"/>
          </a:xfrm>
          <a:prstGeom prst="cube">
            <a:avLst>
              <a:gd fmla="val 35845" name="adj"/>
            </a:avLst>
          </a:prstGeom>
          <a:solidFill>
            <a:srgbClr val="DBE0F3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7725246" y="855357"/>
            <a:ext cx="132064" cy="1655852"/>
          </a:xfrm>
          <a:prstGeom prst="cube">
            <a:avLst>
              <a:gd fmla="val 35845" name="adj"/>
            </a:avLst>
          </a:prstGeom>
          <a:solidFill>
            <a:srgbClr val="DBF6B8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8" name="Google Shape;608;p59"/>
          <p:cNvSpPr/>
          <p:nvPr/>
        </p:nvSpPr>
        <p:spPr>
          <a:xfrm>
            <a:off x="8380836" y="1187708"/>
            <a:ext cx="132064" cy="996748"/>
          </a:xfrm>
          <a:prstGeom prst="cube">
            <a:avLst>
              <a:gd fmla="val 35845" name="adj"/>
            </a:avLst>
          </a:prstGeom>
          <a:solidFill>
            <a:srgbClr val="BCEBDE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9" name="Google Shape;609;p59"/>
          <p:cNvSpPr/>
          <p:nvPr/>
        </p:nvSpPr>
        <p:spPr>
          <a:xfrm>
            <a:off x="6698642" y="1653959"/>
            <a:ext cx="337847" cy="989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0" name="Google Shape;610;p59"/>
          <p:cNvSpPr/>
          <p:nvPr/>
        </p:nvSpPr>
        <p:spPr>
          <a:xfrm>
            <a:off x="7345919" y="1653959"/>
            <a:ext cx="337849" cy="989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1" name="Google Shape;611;p59"/>
          <p:cNvSpPr/>
          <p:nvPr/>
        </p:nvSpPr>
        <p:spPr>
          <a:xfrm>
            <a:off x="7999515" y="1653959"/>
            <a:ext cx="337847" cy="989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12" name="Google Shape;612;p59"/>
          <p:cNvGrpSpPr/>
          <p:nvPr/>
        </p:nvGrpSpPr>
        <p:grpSpPr>
          <a:xfrm>
            <a:off x="565741" y="1820784"/>
            <a:ext cx="395312" cy="59010"/>
            <a:chOff x="-1" y="2"/>
            <a:chExt cx="2187" cy="438"/>
          </a:xfrm>
        </p:grpSpPr>
        <p:sp>
          <p:nvSpPr>
            <p:cNvPr id="613" name="Google Shape;613;p59"/>
            <p:cNvSpPr/>
            <p:nvPr/>
          </p:nvSpPr>
          <p:spPr>
            <a:xfrm>
              <a:off x="-1" y="2"/>
              <a:ext cx="255" cy="438"/>
            </a:xfrm>
            <a:custGeom>
              <a:rect b="b" l="l" r="r" t="t"/>
              <a:pathLst>
                <a:path extrusionOk="0" h="438" w="255">
                  <a:moveTo>
                    <a:pt x="168" y="191"/>
                  </a:moveTo>
                  <a:lnTo>
                    <a:pt x="95" y="172"/>
                  </a:lnTo>
                  <a:lnTo>
                    <a:pt x="71" y="161"/>
                  </a:lnTo>
                  <a:lnTo>
                    <a:pt x="52" y="144"/>
                  </a:lnTo>
                  <a:lnTo>
                    <a:pt x="41" y="121"/>
                  </a:lnTo>
                  <a:lnTo>
                    <a:pt x="37" y="96"/>
                  </a:lnTo>
                  <a:lnTo>
                    <a:pt x="38" y="80"/>
                  </a:lnTo>
                  <a:lnTo>
                    <a:pt x="43" y="65"/>
                  </a:lnTo>
                  <a:lnTo>
                    <a:pt x="49" y="52"/>
                  </a:lnTo>
                  <a:lnTo>
                    <a:pt x="58" y="40"/>
                  </a:lnTo>
                  <a:lnTo>
                    <a:pt x="69" y="31"/>
                  </a:lnTo>
                  <a:lnTo>
                    <a:pt x="82" y="23"/>
                  </a:lnTo>
                  <a:lnTo>
                    <a:pt x="97" y="18"/>
                  </a:lnTo>
                  <a:lnTo>
                    <a:pt x="113" y="17"/>
                  </a:lnTo>
                  <a:lnTo>
                    <a:pt x="145" y="21"/>
                  </a:lnTo>
                  <a:lnTo>
                    <a:pt x="170" y="33"/>
                  </a:lnTo>
                  <a:lnTo>
                    <a:pt x="189" y="49"/>
                  </a:lnTo>
                  <a:lnTo>
                    <a:pt x="203" y="69"/>
                  </a:lnTo>
                  <a:lnTo>
                    <a:pt x="213" y="91"/>
                  </a:lnTo>
                  <a:lnTo>
                    <a:pt x="219" y="112"/>
                  </a:lnTo>
                  <a:lnTo>
                    <a:pt x="223" y="129"/>
                  </a:lnTo>
                  <a:lnTo>
                    <a:pt x="225" y="143"/>
                  </a:lnTo>
                  <a:lnTo>
                    <a:pt x="226" y="148"/>
                  </a:lnTo>
                  <a:lnTo>
                    <a:pt x="231" y="150"/>
                  </a:lnTo>
                  <a:lnTo>
                    <a:pt x="236" y="149"/>
                  </a:lnTo>
                  <a:lnTo>
                    <a:pt x="238" y="147"/>
                  </a:lnTo>
                  <a:lnTo>
                    <a:pt x="239" y="142"/>
                  </a:lnTo>
                  <a:lnTo>
                    <a:pt x="239" y="135"/>
                  </a:lnTo>
                  <a:lnTo>
                    <a:pt x="239" y="14"/>
                  </a:lnTo>
                  <a:lnTo>
                    <a:pt x="238" y="3"/>
                  </a:lnTo>
                  <a:lnTo>
                    <a:pt x="233" y="0"/>
                  </a:lnTo>
                  <a:lnTo>
                    <a:pt x="228" y="1"/>
                  </a:lnTo>
                  <a:lnTo>
                    <a:pt x="224" y="7"/>
                  </a:lnTo>
                  <a:lnTo>
                    <a:pt x="204" y="42"/>
                  </a:lnTo>
                  <a:lnTo>
                    <a:pt x="189" y="28"/>
                  </a:lnTo>
                  <a:lnTo>
                    <a:pt x="171" y="14"/>
                  </a:lnTo>
                  <a:lnTo>
                    <a:pt x="146" y="4"/>
                  </a:lnTo>
                  <a:lnTo>
                    <a:pt x="112" y="0"/>
                  </a:lnTo>
                  <a:lnTo>
                    <a:pt x="68" y="9"/>
                  </a:lnTo>
                  <a:lnTo>
                    <a:pt x="32" y="34"/>
                  </a:lnTo>
                  <a:lnTo>
                    <a:pt x="9" y="71"/>
                  </a:lnTo>
                  <a:lnTo>
                    <a:pt x="0" y="117"/>
                  </a:lnTo>
                  <a:lnTo>
                    <a:pt x="5" y="153"/>
                  </a:lnTo>
                  <a:lnTo>
                    <a:pt x="21" y="184"/>
                  </a:lnTo>
                  <a:lnTo>
                    <a:pt x="45" y="210"/>
                  </a:lnTo>
                  <a:lnTo>
                    <a:pt x="75" y="227"/>
                  </a:lnTo>
                  <a:lnTo>
                    <a:pt x="84" y="230"/>
                  </a:lnTo>
                  <a:lnTo>
                    <a:pt x="100" y="234"/>
                  </a:lnTo>
                  <a:lnTo>
                    <a:pt x="123" y="240"/>
                  </a:lnTo>
                  <a:lnTo>
                    <a:pt x="151" y="247"/>
                  </a:lnTo>
                  <a:lnTo>
                    <a:pt x="163" y="250"/>
                  </a:lnTo>
                  <a:lnTo>
                    <a:pt x="175" y="255"/>
                  </a:lnTo>
                  <a:lnTo>
                    <a:pt x="188" y="264"/>
                  </a:lnTo>
                  <a:lnTo>
                    <a:pt x="200" y="278"/>
                  </a:lnTo>
                  <a:lnTo>
                    <a:pt x="213" y="304"/>
                  </a:lnTo>
                  <a:lnTo>
                    <a:pt x="218" y="333"/>
                  </a:lnTo>
                  <a:lnTo>
                    <a:pt x="216" y="349"/>
                  </a:lnTo>
                  <a:lnTo>
                    <a:pt x="213" y="365"/>
                  </a:lnTo>
                  <a:lnTo>
                    <a:pt x="206" y="379"/>
                  </a:lnTo>
                  <a:lnTo>
                    <a:pt x="197" y="392"/>
                  </a:lnTo>
                  <a:lnTo>
                    <a:pt x="186" y="403"/>
                  </a:lnTo>
                  <a:lnTo>
                    <a:pt x="173" y="412"/>
                  </a:lnTo>
                  <a:lnTo>
                    <a:pt x="158" y="417"/>
                  </a:lnTo>
                  <a:lnTo>
                    <a:pt x="141" y="419"/>
                  </a:lnTo>
                  <a:lnTo>
                    <a:pt x="124" y="418"/>
                  </a:lnTo>
                  <a:lnTo>
                    <a:pt x="100" y="414"/>
                  </a:lnTo>
                  <a:lnTo>
                    <a:pt x="75" y="404"/>
                  </a:lnTo>
                  <a:lnTo>
                    <a:pt x="50" y="387"/>
                  </a:lnTo>
                  <a:lnTo>
                    <a:pt x="30" y="362"/>
                  </a:lnTo>
                  <a:lnTo>
                    <a:pt x="20" y="336"/>
                  </a:lnTo>
                  <a:lnTo>
                    <a:pt x="16" y="313"/>
                  </a:lnTo>
                  <a:lnTo>
                    <a:pt x="15" y="294"/>
                  </a:lnTo>
                  <a:lnTo>
                    <a:pt x="12" y="289"/>
                  </a:lnTo>
                  <a:lnTo>
                    <a:pt x="8" y="288"/>
                  </a:lnTo>
                  <a:lnTo>
                    <a:pt x="1" y="291"/>
                  </a:lnTo>
                  <a:lnTo>
                    <a:pt x="0" y="303"/>
                  </a:lnTo>
                  <a:lnTo>
                    <a:pt x="0" y="424"/>
                  </a:lnTo>
                  <a:lnTo>
                    <a:pt x="1" y="434"/>
                  </a:lnTo>
                  <a:lnTo>
                    <a:pt x="7" y="438"/>
                  </a:lnTo>
                  <a:lnTo>
                    <a:pt x="11" y="436"/>
                  </a:lnTo>
                  <a:lnTo>
                    <a:pt x="15" y="430"/>
                  </a:lnTo>
                  <a:lnTo>
                    <a:pt x="16" y="429"/>
                  </a:lnTo>
                  <a:lnTo>
                    <a:pt x="18" y="425"/>
                  </a:lnTo>
                  <a:lnTo>
                    <a:pt x="24" y="415"/>
                  </a:lnTo>
                  <a:lnTo>
                    <a:pt x="36" y="396"/>
                  </a:lnTo>
                  <a:lnTo>
                    <a:pt x="52" y="411"/>
                  </a:lnTo>
                  <a:lnTo>
                    <a:pt x="76" y="425"/>
                  </a:lnTo>
                  <a:lnTo>
                    <a:pt x="106" y="434"/>
                  </a:lnTo>
                  <a:lnTo>
                    <a:pt x="141" y="438"/>
                  </a:lnTo>
                  <a:lnTo>
                    <a:pt x="187" y="428"/>
                  </a:lnTo>
                  <a:lnTo>
                    <a:pt x="223" y="400"/>
                  </a:lnTo>
                  <a:lnTo>
                    <a:pt x="246" y="360"/>
                  </a:lnTo>
                  <a:lnTo>
                    <a:pt x="255" y="313"/>
                  </a:lnTo>
                  <a:lnTo>
                    <a:pt x="248" y="270"/>
                  </a:lnTo>
                  <a:lnTo>
                    <a:pt x="230" y="234"/>
                  </a:lnTo>
                  <a:lnTo>
                    <a:pt x="202" y="206"/>
                  </a:lnTo>
                  <a:lnTo>
                    <a:pt x="168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297" y="56"/>
              <a:ext cx="180" cy="377"/>
            </a:xfrm>
            <a:custGeom>
              <a:rect b="b" l="l" r="r" t="t"/>
              <a:pathLst>
                <a:path extrusionOk="0" h="377" w="180">
                  <a:moveTo>
                    <a:pt x="89" y="130"/>
                  </a:moveTo>
                  <a:lnTo>
                    <a:pt x="171" y="130"/>
                  </a:lnTo>
                  <a:lnTo>
                    <a:pt x="171" y="111"/>
                  </a:lnTo>
                  <a:lnTo>
                    <a:pt x="89" y="111"/>
                  </a:lnTo>
                  <a:lnTo>
                    <a:pt x="89" y="0"/>
                  </a:lnTo>
                  <a:lnTo>
                    <a:pt x="74" y="0"/>
                  </a:lnTo>
                  <a:lnTo>
                    <a:pt x="70" y="39"/>
                  </a:lnTo>
                  <a:lnTo>
                    <a:pt x="58" y="76"/>
                  </a:lnTo>
                  <a:lnTo>
                    <a:pt x="35" y="104"/>
                  </a:lnTo>
                  <a:lnTo>
                    <a:pt x="0" y="116"/>
                  </a:lnTo>
                  <a:lnTo>
                    <a:pt x="0" y="130"/>
                  </a:lnTo>
                  <a:lnTo>
                    <a:pt x="49" y="130"/>
                  </a:lnTo>
                  <a:lnTo>
                    <a:pt x="49" y="296"/>
                  </a:lnTo>
                  <a:lnTo>
                    <a:pt x="51" y="321"/>
                  </a:lnTo>
                  <a:lnTo>
                    <a:pt x="58" y="340"/>
                  </a:lnTo>
                  <a:lnTo>
                    <a:pt x="67" y="354"/>
                  </a:lnTo>
                  <a:lnTo>
                    <a:pt x="78" y="365"/>
                  </a:lnTo>
                  <a:lnTo>
                    <a:pt x="91" y="371"/>
                  </a:lnTo>
                  <a:lnTo>
                    <a:pt x="103" y="375"/>
                  </a:lnTo>
                  <a:lnTo>
                    <a:pt x="114" y="377"/>
                  </a:lnTo>
                  <a:lnTo>
                    <a:pt x="123" y="377"/>
                  </a:lnTo>
                  <a:lnTo>
                    <a:pt x="137" y="376"/>
                  </a:lnTo>
                  <a:lnTo>
                    <a:pt x="149" y="370"/>
                  </a:lnTo>
                  <a:lnTo>
                    <a:pt x="159" y="362"/>
                  </a:lnTo>
                  <a:lnTo>
                    <a:pt x="167" y="351"/>
                  </a:lnTo>
                  <a:lnTo>
                    <a:pt x="173" y="339"/>
                  </a:lnTo>
                  <a:lnTo>
                    <a:pt x="177" y="325"/>
                  </a:lnTo>
                  <a:lnTo>
                    <a:pt x="179" y="311"/>
                  </a:lnTo>
                  <a:lnTo>
                    <a:pt x="180" y="296"/>
                  </a:lnTo>
                  <a:lnTo>
                    <a:pt x="180" y="262"/>
                  </a:lnTo>
                  <a:lnTo>
                    <a:pt x="165" y="262"/>
                  </a:lnTo>
                  <a:lnTo>
                    <a:pt x="165" y="295"/>
                  </a:lnTo>
                  <a:lnTo>
                    <a:pt x="162" y="324"/>
                  </a:lnTo>
                  <a:lnTo>
                    <a:pt x="154" y="345"/>
                  </a:lnTo>
                  <a:lnTo>
                    <a:pt x="142" y="358"/>
                  </a:lnTo>
                  <a:lnTo>
                    <a:pt x="127" y="362"/>
                  </a:lnTo>
                  <a:lnTo>
                    <a:pt x="114" y="360"/>
                  </a:lnTo>
                  <a:lnTo>
                    <a:pt x="105" y="354"/>
                  </a:lnTo>
                  <a:lnTo>
                    <a:pt x="98" y="344"/>
                  </a:lnTo>
                  <a:lnTo>
                    <a:pt x="93" y="333"/>
                  </a:lnTo>
                  <a:lnTo>
                    <a:pt x="91" y="322"/>
                  </a:lnTo>
                  <a:lnTo>
                    <a:pt x="89" y="312"/>
                  </a:lnTo>
                  <a:lnTo>
                    <a:pt x="89" y="303"/>
                  </a:lnTo>
                  <a:lnTo>
                    <a:pt x="89" y="297"/>
                  </a:lnTo>
                  <a:lnTo>
                    <a:pt x="89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526" y="160"/>
              <a:ext cx="193" cy="267"/>
            </a:xfrm>
            <a:custGeom>
              <a:rect b="b" l="l" r="r" t="t"/>
              <a:pathLst>
                <a:path extrusionOk="0" h="267" w="193">
                  <a:moveTo>
                    <a:pt x="80" y="67"/>
                  </a:moveTo>
                  <a:lnTo>
                    <a:pt x="80" y="0"/>
                  </a:lnTo>
                  <a:lnTo>
                    <a:pt x="0" y="7"/>
                  </a:lnTo>
                  <a:lnTo>
                    <a:pt x="0" y="26"/>
                  </a:lnTo>
                  <a:lnTo>
                    <a:pt x="13" y="26"/>
                  </a:lnTo>
                  <a:lnTo>
                    <a:pt x="24" y="27"/>
                  </a:lnTo>
                  <a:lnTo>
                    <a:pt x="32" y="29"/>
                  </a:lnTo>
                  <a:lnTo>
                    <a:pt x="37" y="31"/>
                  </a:lnTo>
                  <a:lnTo>
                    <a:pt x="41" y="36"/>
                  </a:lnTo>
                  <a:lnTo>
                    <a:pt x="43" y="42"/>
                  </a:lnTo>
                  <a:lnTo>
                    <a:pt x="44" y="50"/>
                  </a:lnTo>
                  <a:lnTo>
                    <a:pt x="45" y="59"/>
                  </a:lnTo>
                  <a:lnTo>
                    <a:pt x="45" y="221"/>
                  </a:lnTo>
                  <a:lnTo>
                    <a:pt x="43" y="237"/>
                  </a:lnTo>
                  <a:lnTo>
                    <a:pt x="37" y="245"/>
                  </a:lnTo>
                  <a:lnTo>
                    <a:pt x="23" y="248"/>
                  </a:lnTo>
                  <a:lnTo>
                    <a:pt x="0" y="248"/>
                  </a:lnTo>
                  <a:lnTo>
                    <a:pt x="0" y="267"/>
                  </a:lnTo>
                  <a:lnTo>
                    <a:pt x="35" y="266"/>
                  </a:lnTo>
                  <a:lnTo>
                    <a:pt x="65" y="265"/>
                  </a:lnTo>
                  <a:lnTo>
                    <a:pt x="102" y="265"/>
                  </a:lnTo>
                  <a:lnTo>
                    <a:pt x="138" y="267"/>
                  </a:lnTo>
                  <a:lnTo>
                    <a:pt x="138" y="248"/>
                  </a:lnTo>
                  <a:lnTo>
                    <a:pt x="126" y="248"/>
                  </a:lnTo>
                  <a:lnTo>
                    <a:pt x="101" y="247"/>
                  </a:lnTo>
                  <a:lnTo>
                    <a:pt x="89" y="242"/>
                  </a:lnTo>
                  <a:lnTo>
                    <a:pt x="83" y="233"/>
                  </a:lnTo>
                  <a:lnTo>
                    <a:pt x="83" y="220"/>
                  </a:lnTo>
                  <a:lnTo>
                    <a:pt x="83" y="127"/>
                  </a:lnTo>
                  <a:lnTo>
                    <a:pt x="87" y="84"/>
                  </a:lnTo>
                  <a:lnTo>
                    <a:pt x="100" y="48"/>
                  </a:lnTo>
                  <a:lnTo>
                    <a:pt x="121" y="23"/>
                  </a:lnTo>
                  <a:lnTo>
                    <a:pt x="150" y="14"/>
                  </a:lnTo>
                  <a:lnTo>
                    <a:pt x="157" y="14"/>
                  </a:lnTo>
                  <a:lnTo>
                    <a:pt x="154" y="16"/>
                  </a:lnTo>
                  <a:lnTo>
                    <a:pt x="150" y="20"/>
                  </a:lnTo>
                  <a:lnTo>
                    <a:pt x="145" y="28"/>
                  </a:lnTo>
                  <a:lnTo>
                    <a:pt x="143" y="38"/>
                  </a:lnTo>
                  <a:lnTo>
                    <a:pt x="145" y="49"/>
                  </a:lnTo>
                  <a:lnTo>
                    <a:pt x="151" y="57"/>
                  </a:lnTo>
                  <a:lnTo>
                    <a:pt x="159" y="62"/>
                  </a:lnTo>
                  <a:lnTo>
                    <a:pt x="168" y="64"/>
                  </a:lnTo>
                  <a:lnTo>
                    <a:pt x="176" y="62"/>
                  </a:lnTo>
                  <a:lnTo>
                    <a:pt x="184" y="58"/>
                  </a:lnTo>
                  <a:lnTo>
                    <a:pt x="190" y="49"/>
                  </a:lnTo>
                  <a:lnTo>
                    <a:pt x="193" y="37"/>
                  </a:lnTo>
                  <a:lnTo>
                    <a:pt x="190" y="23"/>
                  </a:lnTo>
                  <a:lnTo>
                    <a:pt x="181" y="12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136" y="2"/>
                  </a:lnTo>
                  <a:lnTo>
                    <a:pt x="123" y="7"/>
                  </a:lnTo>
                  <a:lnTo>
                    <a:pt x="112" y="14"/>
                  </a:lnTo>
                  <a:lnTo>
                    <a:pt x="102" y="24"/>
                  </a:lnTo>
                  <a:lnTo>
                    <a:pt x="95" y="34"/>
                  </a:lnTo>
                  <a:lnTo>
                    <a:pt x="88" y="45"/>
                  </a:lnTo>
                  <a:lnTo>
                    <a:pt x="83" y="56"/>
                  </a:lnTo>
                  <a:lnTo>
                    <a:pt x="80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754" y="24"/>
              <a:ext cx="123" cy="403"/>
            </a:xfrm>
            <a:custGeom>
              <a:rect b="b" l="l" r="r" t="t"/>
              <a:pathLst>
                <a:path extrusionOk="0" h="403" w="123">
                  <a:moveTo>
                    <a:pt x="83" y="136"/>
                  </a:moveTo>
                  <a:lnTo>
                    <a:pt x="2" y="143"/>
                  </a:lnTo>
                  <a:lnTo>
                    <a:pt x="2" y="162"/>
                  </a:lnTo>
                  <a:lnTo>
                    <a:pt x="24" y="163"/>
                  </a:lnTo>
                  <a:lnTo>
                    <a:pt x="37" y="167"/>
                  </a:lnTo>
                  <a:lnTo>
                    <a:pt x="43" y="177"/>
                  </a:lnTo>
                  <a:lnTo>
                    <a:pt x="45" y="195"/>
                  </a:lnTo>
                  <a:lnTo>
                    <a:pt x="45" y="357"/>
                  </a:lnTo>
                  <a:lnTo>
                    <a:pt x="43" y="373"/>
                  </a:lnTo>
                  <a:lnTo>
                    <a:pt x="37" y="381"/>
                  </a:lnTo>
                  <a:lnTo>
                    <a:pt x="23" y="384"/>
                  </a:lnTo>
                  <a:lnTo>
                    <a:pt x="0" y="384"/>
                  </a:lnTo>
                  <a:lnTo>
                    <a:pt x="0" y="403"/>
                  </a:lnTo>
                  <a:lnTo>
                    <a:pt x="16" y="402"/>
                  </a:lnTo>
                  <a:lnTo>
                    <a:pt x="33" y="402"/>
                  </a:lnTo>
                  <a:lnTo>
                    <a:pt x="50" y="401"/>
                  </a:lnTo>
                  <a:lnTo>
                    <a:pt x="63" y="401"/>
                  </a:lnTo>
                  <a:lnTo>
                    <a:pt x="123" y="403"/>
                  </a:lnTo>
                  <a:lnTo>
                    <a:pt x="123" y="384"/>
                  </a:lnTo>
                  <a:lnTo>
                    <a:pt x="101" y="383"/>
                  </a:lnTo>
                  <a:lnTo>
                    <a:pt x="88" y="380"/>
                  </a:lnTo>
                  <a:lnTo>
                    <a:pt x="84" y="372"/>
                  </a:lnTo>
                  <a:lnTo>
                    <a:pt x="83" y="357"/>
                  </a:lnTo>
                  <a:lnTo>
                    <a:pt x="83" y="136"/>
                  </a:lnTo>
                  <a:close/>
                  <a:moveTo>
                    <a:pt x="85" y="31"/>
                  </a:moveTo>
                  <a:lnTo>
                    <a:pt x="82" y="18"/>
                  </a:lnTo>
                  <a:lnTo>
                    <a:pt x="76" y="8"/>
                  </a:lnTo>
                  <a:lnTo>
                    <a:pt x="66" y="2"/>
                  </a:lnTo>
                  <a:lnTo>
                    <a:pt x="54" y="0"/>
                  </a:lnTo>
                  <a:lnTo>
                    <a:pt x="42" y="2"/>
                  </a:lnTo>
                  <a:lnTo>
                    <a:pt x="32" y="10"/>
                  </a:lnTo>
                  <a:lnTo>
                    <a:pt x="26" y="20"/>
                  </a:lnTo>
                  <a:lnTo>
                    <a:pt x="24" y="31"/>
                  </a:lnTo>
                  <a:lnTo>
                    <a:pt x="26" y="43"/>
                  </a:lnTo>
                  <a:lnTo>
                    <a:pt x="32" y="54"/>
                  </a:lnTo>
                  <a:lnTo>
                    <a:pt x="42" y="61"/>
                  </a:lnTo>
                  <a:lnTo>
                    <a:pt x="54" y="63"/>
                  </a:lnTo>
                  <a:lnTo>
                    <a:pt x="66" y="61"/>
                  </a:lnTo>
                  <a:lnTo>
                    <a:pt x="76" y="55"/>
                  </a:lnTo>
                  <a:lnTo>
                    <a:pt x="82" y="45"/>
                  </a:lnTo>
                  <a:lnTo>
                    <a:pt x="85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914" y="8"/>
              <a:ext cx="283" cy="425"/>
            </a:xfrm>
            <a:custGeom>
              <a:rect b="b" l="l" r="r" t="t"/>
              <a:pathLst>
                <a:path extrusionOk="0" h="425" w="283">
                  <a:moveTo>
                    <a:pt x="199" y="386"/>
                  </a:moveTo>
                  <a:lnTo>
                    <a:pt x="199" y="425"/>
                  </a:lnTo>
                  <a:lnTo>
                    <a:pt x="283" y="419"/>
                  </a:lnTo>
                  <a:lnTo>
                    <a:pt x="283" y="400"/>
                  </a:lnTo>
                  <a:lnTo>
                    <a:pt x="269" y="400"/>
                  </a:lnTo>
                  <a:lnTo>
                    <a:pt x="259" y="399"/>
                  </a:lnTo>
                  <a:lnTo>
                    <a:pt x="251" y="397"/>
                  </a:lnTo>
                  <a:lnTo>
                    <a:pt x="246" y="394"/>
                  </a:lnTo>
                  <a:lnTo>
                    <a:pt x="242" y="390"/>
                  </a:lnTo>
                  <a:lnTo>
                    <a:pt x="240" y="384"/>
                  </a:lnTo>
                  <a:lnTo>
                    <a:pt x="238" y="376"/>
                  </a:lnTo>
                  <a:lnTo>
                    <a:pt x="238" y="366"/>
                  </a:lnTo>
                  <a:lnTo>
                    <a:pt x="238" y="0"/>
                  </a:lnTo>
                  <a:lnTo>
                    <a:pt x="156" y="7"/>
                  </a:lnTo>
                  <a:lnTo>
                    <a:pt x="156" y="26"/>
                  </a:lnTo>
                  <a:lnTo>
                    <a:pt x="169" y="26"/>
                  </a:lnTo>
                  <a:lnTo>
                    <a:pt x="179" y="27"/>
                  </a:lnTo>
                  <a:lnTo>
                    <a:pt x="187" y="29"/>
                  </a:lnTo>
                  <a:lnTo>
                    <a:pt x="193" y="31"/>
                  </a:lnTo>
                  <a:lnTo>
                    <a:pt x="197" y="36"/>
                  </a:lnTo>
                  <a:lnTo>
                    <a:pt x="199" y="42"/>
                  </a:lnTo>
                  <a:lnTo>
                    <a:pt x="200" y="50"/>
                  </a:lnTo>
                  <a:lnTo>
                    <a:pt x="200" y="59"/>
                  </a:lnTo>
                  <a:lnTo>
                    <a:pt x="200" y="190"/>
                  </a:lnTo>
                  <a:lnTo>
                    <a:pt x="186" y="175"/>
                  </a:lnTo>
                  <a:lnTo>
                    <a:pt x="170" y="163"/>
                  </a:lnTo>
                  <a:lnTo>
                    <a:pt x="150" y="155"/>
                  </a:lnTo>
                  <a:lnTo>
                    <a:pt x="128" y="152"/>
                  </a:lnTo>
                  <a:lnTo>
                    <a:pt x="79" y="163"/>
                  </a:lnTo>
                  <a:lnTo>
                    <a:pt x="39" y="191"/>
                  </a:lnTo>
                  <a:lnTo>
                    <a:pt x="10" y="235"/>
                  </a:lnTo>
                  <a:lnTo>
                    <a:pt x="0" y="289"/>
                  </a:lnTo>
                  <a:lnTo>
                    <a:pt x="10" y="343"/>
                  </a:lnTo>
                  <a:lnTo>
                    <a:pt x="36" y="386"/>
                  </a:lnTo>
                  <a:lnTo>
                    <a:pt x="75" y="415"/>
                  </a:lnTo>
                  <a:lnTo>
                    <a:pt x="122" y="425"/>
                  </a:lnTo>
                  <a:lnTo>
                    <a:pt x="147" y="422"/>
                  </a:lnTo>
                  <a:lnTo>
                    <a:pt x="168" y="413"/>
                  </a:lnTo>
                  <a:lnTo>
                    <a:pt x="186" y="400"/>
                  </a:lnTo>
                  <a:lnTo>
                    <a:pt x="199" y="386"/>
                  </a:lnTo>
                  <a:close/>
                  <a:moveTo>
                    <a:pt x="199" y="224"/>
                  </a:moveTo>
                  <a:lnTo>
                    <a:pt x="199" y="348"/>
                  </a:lnTo>
                  <a:lnTo>
                    <a:pt x="198" y="354"/>
                  </a:lnTo>
                  <a:lnTo>
                    <a:pt x="198" y="359"/>
                  </a:lnTo>
                  <a:lnTo>
                    <a:pt x="196" y="364"/>
                  </a:lnTo>
                  <a:lnTo>
                    <a:pt x="192" y="370"/>
                  </a:lnTo>
                  <a:lnTo>
                    <a:pt x="178" y="389"/>
                  </a:lnTo>
                  <a:lnTo>
                    <a:pt x="161" y="402"/>
                  </a:lnTo>
                  <a:lnTo>
                    <a:pt x="143" y="409"/>
                  </a:lnTo>
                  <a:lnTo>
                    <a:pt x="124" y="412"/>
                  </a:lnTo>
                  <a:lnTo>
                    <a:pt x="106" y="409"/>
                  </a:lnTo>
                  <a:lnTo>
                    <a:pt x="90" y="401"/>
                  </a:lnTo>
                  <a:lnTo>
                    <a:pt x="76" y="389"/>
                  </a:lnTo>
                  <a:lnTo>
                    <a:pt x="64" y="373"/>
                  </a:lnTo>
                  <a:lnTo>
                    <a:pt x="55" y="354"/>
                  </a:lnTo>
                  <a:lnTo>
                    <a:pt x="50" y="332"/>
                  </a:lnTo>
                  <a:lnTo>
                    <a:pt x="48" y="310"/>
                  </a:lnTo>
                  <a:lnTo>
                    <a:pt x="48" y="290"/>
                  </a:lnTo>
                  <a:lnTo>
                    <a:pt x="48" y="271"/>
                  </a:lnTo>
                  <a:lnTo>
                    <a:pt x="50" y="249"/>
                  </a:lnTo>
                  <a:lnTo>
                    <a:pt x="56" y="226"/>
                  </a:lnTo>
                  <a:lnTo>
                    <a:pt x="65" y="204"/>
                  </a:lnTo>
                  <a:lnTo>
                    <a:pt x="76" y="190"/>
                  </a:lnTo>
                  <a:lnTo>
                    <a:pt x="91" y="178"/>
                  </a:lnTo>
                  <a:lnTo>
                    <a:pt x="109" y="169"/>
                  </a:lnTo>
                  <a:lnTo>
                    <a:pt x="130" y="166"/>
                  </a:lnTo>
                  <a:lnTo>
                    <a:pt x="146" y="167"/>
                  </a:lnTo>
                  <a:lnTo>
                    <a:pt x="162" y="174"/>
                  </a:lnTo>
                  <a:lnTo>
                    <a:pt x="178" y="185"/>
                  </a:lnTo>
                  <a:lnTo>
                    <a:pt x="192" y="202"/>
                  </a:lnTo>
                  <a:lnTo>
                    <a:pt x="196" y="208"/>
                  </a:lnTo>
                  <a:lnTo>
                    <a:pt x="198" y="213"/>
                  </a:lnTo>
                  <a:lnTo>
                    <a:pt x="198" y="217"/>
                  </a:lnTo>
                  <a:lnTo>
                    <a:pt x="199" y="2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1230" y="157"/>
              <a:ext cx="222" cy="276"/>
            </a:xfrm>
            <a:custGeom>
              <a:rect b="b" l="l" r="r" t="t"/>
              <a:pathLst>
                <a:path extrusionOk="0" h="276" w="222">
                  <a:moveTo>
                    <a:pt x="48" y="118"/>
                  </a:moveTo>
                  <a:lnTo>
                    <a:pt x="58" y="64"/>
                  </a:lnTo>
                  <a:lnTo>
                    <a:pt x="78" y="32"/>
                  </a:lnTo>
                  <a:lnTo>
                    <a:pt x="100" y="17"/>
                  </a:lnTo>
                  <a:lnTo>
                    <a:pt x="119" y="13"/>
                  </a:lnTo>
                  <a:lnTo>
                    <a:pt x="139" y="17"/>
                  </a:lnTo>
                  <a:lnTo>
                    <a:pt x="154" y="26"/>
                  </a:lnTo>
                  <a:lnTo>
                    <a:pt x="166" y="40"/>
                  </a:lnTo>
                  <a:lnTo>
                    <a:pt x="174" y="57"/>
                  </a:lnTo>
                  <a:lnTo>
                    <a:pt x="179" y="74"/>
                  </a:lnTo>
                  <a:lnTo>
                    <a:pt x="182" y="91"/>
                  </a:lnTo>
                  <a:lnTo>
                    <a:pt x="184" y="106"/>
                  </a:lnTo>
                  <a:lnTo>
                    <a:pt x="184" y="118"/>
                  </a:lnTo>
                  <a:lnTo>
                    <a:pt x="48" y="118"/>
                  </a:lnTo>
                  <a:close/>
                  <a:moveTo>
                    <a:pt x="47" y="130"/>
                  </a:moveTo>
                  <a:lnTo>
                    <a:pt x="207" y="130"/>
                  </a:lnTo>
                  <a:lnTo>
                    <a:pt x="215" y="130"/>
                  </a:lnTo>
                  <a:lnTo>
                    <a:pt x="219" y="129"/>
                  </a:lnTo>
                  <a:lnTo>
                    <a:pt x="221" y="125"/>
                  </a:lnTo>
                  <a:lnTo>
                    <a:pt x="222" y="118"/>
                  </a:lnTo>
                  <a:lnTo>
                    <a:pt x="216" y="74"/>
                  </a:lnTo>
                  <a:lnTo>
                    <a:pt x="198" y="36"/>
                  </a:lnTo>
                  <a:lnTo>
                    <a:pt x="165" y="10"/>
                  </a:lnTo>
                  <a:lnTo>
                    <a:pt x="119" y="0"/>
                  </a:lnTo>
                  <a:lnTo>
                    <a:pt x="72" y="10"/>
                  </a:lnTo>
                  <a:lnTo>
                    <a:pt x="34" y="40"/>
                  </a:lnTo>
                  <a:lnTo>
                    <a:pt x="9" y="84"/>
                  </a:lnTo>
                  <a:lnTo>
                    <a:pt x="0" y="137"/>
                  </a:lnTo>
                  <a:lnTo>
                    <a:pt x="10" y="193"/>
                  </a:lnTo>
                  <a:lnTo>
                    <a:pt x="38" y="237"/>
                  </a:lnTo>
                  <a:lnTo>
                    <a:pt x="78" y="266"/>
                  </a:lnTo>
                  <a:lnTo>
                    <a:pt x="126" y="276"/>
                  </a:lnTo>
                  <a:lnTo>
                    <a:pt x="171" y="266"/>
                  </a:lnTo>
                  <a:lnTo>
                    <a:pt x="200" y="241"/>
                  </a:lnTo>
                  <a:lnTo>
                    <a:pt x="217" y="215"/>
                  </a:lnTo>
                  <a:lnTo>
                    <a:pt x="222" y="198"/>
                  </a:lnTo>
                  <a:lnTo>
                    <a:pt x="219" y="192"/>
                  </a:lnTo>
                  <a:lnTo>
                    <a:pt x="214" y="191"/>
                  </a:lnTo>
                  <a:lnTo>
                    <a:pt x="209" y="193"/>
                  </a:lnTo>
                  <a:lnTo>
                    <a:pt x="207" y="199"/>
                  </a:lnTo>
                  <a:lnTo>
                    <a:pt x="198" y="220"/>
                  </a:lnTo>
                  <a:lnTo>
                    <a:pt x="187" y="235"/>
                  </a:lnTo>
                  <a:lnTo>
                    <a:pt x="175" y="246"/>
                  </a:lnTo>
                  <a:lnTo>
                    <a:pt x="163" y="254"/>
                  </a:lnTo>
                  <a:lnTo>
                    <a:pt x="151" y="258"/>
                  </a:lnTo>
                  <a:lnTo>
                    <a:pt x="141" y="260"/>
                  </a:lnTo>
                  <a:lnTo>
                    <a:pt x="134" y="261"/>
                  </a:lnTo>
                  <a:lnTo>
                    <a:pt x="129" y="261"/>
                  </a:lnTo>
                  <a:lnTo>
                    <a:pt x="109" y="258"/>
                  </a:lnTo>
                  <a:lnTo>
                    <a:pt x="91" y="249"/>
                  </a:lnTo>
                  <a:lnTo>
                    <a:pt x="76" y="237"/>
                  </a:lnTo>
                  <a:lnTo>
                    <a:pt x="65" y="221"/>
                  </a:lnTo>
                  <a:lnTo>
                    <a:pt x="55" y="198"/>
                  </a:lnTo>
                  <a:lnTo>
                    <a:pt x="50" y="173"/>
                  </a:lnTo>
                  <a:lnTo>
                    <a:pt x="48" y="150"/>
                  </a:lnTo>
                  <a:lnTo>
                    <a:pt x="47" y="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1501" y="206"/>
              <a:ext cx="382" cy="141"/>
            </a:xfrm>
            <a:custGeom>
              <a:rect b="b" l="l" r="r" t="t"/>
              <a:pathLst>
                <a:path extrusionOk="0" h="141" w="382">
                  <a:moveTo>
                    <a:pt x="362" y="24"/>
                  </a:moveTo>
                  <a:lnTo>
                    <a:pt x="369" y="23"/>
                  </a:lnTo>
                  <a:lnTo>
                    <a:pt x="375" y="22"/>
                  </a:lnTo>
                  <a:lnTo>
                    <a:pt x="380" y="19"/>
                  </a:lnTo>
                  <a:lnTo>
                    <a:pt x="382" y="12"/>
                  </a:lnTo>
                  <a:lnTo>
                    <a:pt x="380" y="5"/>
                  </a:lnTo>
                  <a:lnTo>
                    <a:pt x="375" y="1"/>
                  </a:lnTo>
                  <a:lnTo>
                    <a:pt x="369" y="0"/>
                  </a:lnTo>
                  <a:lnTo>
                    <a:pt x="363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6" y="1"/>
                  </a:lnTo>
                  <a:lnTo>
                    <a:pt x="2" y="5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7" y="22"/>
                  </a:lnTo>
                  <a:lnTo>
                    <a:pt x="13" y="23"/>
                  </a:lnTo>
                  <a:lnTo>
                    <a:pt x="20" y="24"/>
                  </a:lnTo>
                  <a:lnTo>
                    <a:pt x="362" y="24"/>
                  </a:lnTo>
                  <a:close/>
                  <a:moveTo>
                    <a:pt x="363" y="141"/>
                  </a:moveTo>
                  <a:lnTo>
                    <a:pt x="369" y="140"/>
                  </a:lnTo>
                  <a:lnTo>
                    <a:pt x="375" y="139"/>
                  </a:lnTo>
                  <a:lnTo>
                    <a:pt x="380" y="135"/>
                  </a:lnTo>
                  <a:lnTo>
                    <a:pt x="382" y="128"/>
                  </a:lnTo>
                  <a:lnTo>
                    <a:pt x="380" y="121"/>
                  </a:lnTo>
                  <a:lnTo>
                    <a:pt x="375" y="118"/>
                  </a:lnTo>
                  <a:lnTo>
                    <a:pt x="369" y="117"/>
                  </a:lnTo>
                  <a:lnTo>
                    <a:pt x="362" y="117"/>
                  </a:lnTo>
                  <a:lnTo>
                    <a:pt x="20" y="117"/>
                  </a:lnTo>
                  <a:lnTo>
                    <a:pt x="13" y="117"/>
                  </a:lnTo>
                  <a:lnTo>
                    <a:pt x="7" y="118"/>
                  </a:lnTo>
                  <a:lnTo>
                    <a:pt x="2" y="121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6" y="139"/>
                  </a:lnTo>
                  <a:lnTo>
                    <a:pt x="12" y="140"/>
                  </a:lnTo>
                  <a:lnTo>
                    <a:pt x="19" y="141"/>
                  </a:lnTo>
                  <a:lnTo>
                    <a:pt x="363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1932" y="19"/>
              <a:ext cx="254" cy="408"/>
            </a:xfrm>
            <a:custGeom>
              <a:rect b="b" l="l" r="r" t="t"/>
              <a:pathLst>
                <a:path extrusionOk="0" h="408" w="254">
                  <a:moveTo>
                    <a:pt x="152" y="308"/>
                  </a:moveTo>
                  <a:lnTo>
                    <a:pt x="152" y="361"/>
                  </a:lnTo>
                  <a:lnTo>
                    <a:pt x="151" y="374"/>
                  </a:lnTo>
                  <a:lnTo>
                    <a:pt x="147" y="383"/>
                  </a:lnTo>
                  <a:lnTo>
                    <a:pt x="133" y="388"/>
                  </a:lnTo>
                  <a:lnTo>
                    <a:pt x="109" y="389"/>
                  </a:lnTo>
                  <a:lnTo>
                    <a:pt x="97" y="389"/>
                  </a:lnTo>
                  <a:lnTo>
                    <a:pt x="97" y="408"/>
                  </a:lnTo>
                  <a:lnTo>
                    <a:pt x="135" y="406"/>
                  </a:lnTo>
                  <a:lnTo>
                    <a:pt x="174" y="406"/>
                  </a:lnTo>
                  <a:lnTo>
                    <a:pt x="214" y="406"/>
                  </a:lnTo>
                  <a:lnTo>
                    <a:pt x="252" y="408"/>
                  </a:lnTo>
                  <a:lnTo>
                    <a:pt x="252" y="389"/>
                  </a:lnTo>
                  <a:lnTo>
                    <a:pt x="240" y="389"/>
                  </a:lnTo>
                  <a:lnTo>
                    <a:pt x="215" y="388"/>
                  </a:lnTo>
                  <a:lnTo>
                    <a:pt x="203" y="383"/>
                  </a:lnTo>
                  <a:lnTo>
                    <a:pt x="197" y="374"/>
                  </a:lnTo>
                  <a:lnTo>
                    <a:pt x="196" y="361"/>
                  </a:lnTo>
                  <a:lnTo>
                    <a:pt x="196" y="308"/>
                  </a:lnTo>
                  <a:lnTo>
                    <a:pt x="254" y="308"/>
                  </a:lnTo>
                  <a:lnTo>
                    <a:pt x="254" y="290"/>
                  </a:lnTo>
                  <a:lnTo>
                    <a:pt x="196" y="290"/>
                  </a:lnTo>
                  <a:lnTo>
                    <a:pt x="196" y="15"/>
                  </a:lnTo>
                  <a:lnTo>
                    <a:pt x="196" y="8"/>
                  </a:lnTo>
                  <a:lnTo>
                    <a:pt x="195" y="3"/>
                  </a:lnTo>
                  <a:lnTo>
                    <a:pt x="193" y="1"/>
                  </a:lnTo>
                  <a:lnTo>
                    <a:pt x="187" y="0"/>
                  </a:lnTo>
                  <a:lnTo>
                    <a:pt x="181" y="1"/>
                  </a:lnTo>
                  <a:lnTo>
                    <a:pt x="176" y="7"/>
                  </a:lnTo>
                  <a:lnTo>
                    <a:pt x="0" y="290"/>
                  </a:lnTo>
                  <a:lnTo>
                    <a:pt x="0" y="308"/>
                  </a:lnTo>
                  <a:lnTo>
                    <a:pt x="152" y="308"/>
                  </a:lnTo>
                  <a:close/>
                  <a:moveTo>
                    <a:pt x="156" y="290"/>
                  </a:moveTo>
                  <a:lnTo>
                    <a:pt x="16" y="290"/>
                  </a:lnTo>
                  <a:lnTo>
                    <a:pt x="156" y="65"/>
                  </a:lnTo>
                  <a:lnTo>
                    <a:pt x="156" y="2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21" name="Google Shape;621;p59"/>
          <p:cNvSpPr txBox="1"/>
          <p:nvPr/>
        </p:nvSpPr>
        <p:spPr>
          <a:xfrm>
            <a:off x="1340625" y="451550"/>
            <a:ext cx="5113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Сеть для классификации</a:t>
            </a:r>
            <a:endParaRPr sz="2500"/>
          </a:p>
        </p:txBody>
      </p:sp>
      <p:grpSp>
        <p:nvGrpSpPr>
          <p:cNvPr id="622" name="Google Shape;622;p59"/>
          <p:cNvGrpSpPr/>
          <p:nvPr/>
        </p:nvGrpSpPr>
        <p:grpSpPr>
          <a:xfrm>
            <a:off x="546307" y="2629557"/>
            <a:ext cx="7593122" cy="1755178"/>
            <a:chOff x="274671" y="1772516"/>
            <a:chExt cx="3817653" cy="1183120"/>
          </a:xfrm>
        </p:grpSpPr>
        <p:grpSp>
          <p:nvGrpSpPr>
            <p:cNvPr id="623" name="Google Shape;623;p59"/>
            <p:cNvGrpSpPr/>
            <p:nvPr/>
          </p:nvGrpSpPr>
          <p:grpSpPr>
            <a:xfrm>
              <a:off x="625862" y="1898987"/>
              <a:ext cx="276905" cy="747592"/>
              <a:chOff x="6899833" y="-1683568"/>
              <a:chExt cx="1336879" cy="3884222"/>
            </a:xfrm>
          </p:grpSpPr>
          <p:sp>
            <p:nvSpPr>
              <p:cNvPr id="624" name="Google Shape;624;p59"/>
              <p:cNvSpPr/>
              <p:nvPr/>
            </p:nvSpPr>
            <p:spPr>
              <a:xfrm>
                <a:off x="7467581" y="-1110549"/>
                <a:ext cx="769131" cy="3311203"/>
              </a:xfrm>
              <a:prstGeom prst="cube">
                <a:avLst>
                  <a:gd fmla="val 5978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25" name="Google Shape;625;p59"/>
              <p:cNvSpPr/>
              <p:nvPr/>
            </p:nvSpPr>
            <p:spPr>
              <a:xfrm>
                <a:off x="7199741" y="-1110549"/>
                <a:ext cx="769131" cy="3311203"/>
              </a:xfrm>
              <a:prstGeom prst="cube">
                <a:avLst>
                  <a:gd fmla="val 5978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26" name="Google Shape;626;p59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59785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627" name="Google Shape;627;p59"/>
            <p:cNvSpPr/>
            <p:nvPr/>
          </p:nvSpPr>
          <p:spPr>
            <a:xfrm>
              <a:off x="274671" y="1772516"/>
              <a:ext cx="266989" cy="1025560"/>
            </a:xfrm>
            <a:prstGeom prst="cube">
              <a:avLst>
                <a:gd fmla="val 91061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628" name="Google Shape;628;p59"/>
            <p:cNvGrpSpPr/>
            <p:nvPr/>
          </p:nvGrpSpPr>
          <p:grpSpPr>
            <a:xfrm>
              <a:off x="1067740" y="1983777"/>
              <a:ext cx="408218" cy="603037"/>
              <a:chOff x="6899833" y="-1683568"/>
              <a:chExt cx="1537158" cy="3884222"/>
            </a:xfrm>
          </p:grpSpPr>
          <p:sp>
            <p:nvSpPr>
              <p:cNvPr id="629" name="Google Shape;629;p59"/>
              <p:cNvSpPr/>
              <p:nvPr/>
            </p:nvSpPr>
            <p:spPr>
              <a:xfrm>
                <a:off x="7667859" y="-850380"/>
                <a:ext cx="769131" cy="3051032"/>
              </a:xfrm>
              <a:prstGeom prst="cube">
                <a:avLst>
                  <a:gd fmla="val 4851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30" name="Google Shape;630;p59"/>
              <p:cNvSpPr/>
              <p:nvPr/>
            </p:nvSpPr>
            <p:spPr>
              <a:xfrm>
                <a:off x="7280153" y="-850380"/>
                <a:ext cx="769131" cy="3051032"/>
              </a:xfrm>
              <a:prstGeom prst="cube">
                <a:avLst>
                  <a:gd fmla="val 4851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31" name="Google Shape;631;p59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49381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632" name="Google Shape;632;p59"/>
            <p:cNvGrpSpPr/>
            <p:nvPr/>
          </p:nvGrpSpPr>
          <p:grpSpPr>
            <a:xfrm>
              <a:off x="1603288" y="2103703"/>
              <a:ext cx="435628" cy="459047"/>
              <a:chOff x="6933230" y="-1683568"/>
              <a:chExt cx="1020966" cy="3884222"/>
            </a:xfrm>
          </p:grpSpPr>
          <p:sp>
            <p:nvSpPr>
              <p:cNvPr id="633" name="Google Shape;633;p59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34" name="Google Shape;634;p59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635" name="Google Shape;635;p59"/>
            <p:cNvGrpSpPr/>
            <p:nvPr/>
          </p:nvGrpSpPr>
          <p:grpSpPr>
            <a:xfrm>
              <a:off x="2245974" y="2103703"/>
              <a:ext cx="435628" cy="459047"/>
              <a:chOff x="6933230" y="-1683568"/>
              <a:chExt cx="1020966" cy="3884222"/>
            </a:xfrm>
          </p:grpSpPr>
          <p:sp>
            <p:nvSpPr>
              <p:cNvPr id="636" name="Google Shape;636;p59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37" name="Google Shape;637;p59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638" name="Google Shape;638;p59"/>
            <p:cNvGrpSpPr/>
            <p:nvPr/>
          </p:nvGrpSpPr>
          <p:grpSpPr>
            <a:xfrm>
              <a:off x="2876633" y="2126479"/>
              <a:ext cx="487716" cy="459047"/>
              <a:chOff x="6933230" y="-1683568"/>
              <a:chExt cx="1378304" cy="3884222"/>
            </a:xfrm>
          </p:grpSpPr>
          <p:sp>
            <p:nvSpPr>
              <p:cNvPr id="639" name="Google Shape;639;p59"/>
              <p:cNvSpPr/>
              <p:nvPr/>
            </p:nvSpPr>
            <p:spPr>
              <a:xfrm>
                <a:off x="7629065" y="-507084"/>
                <a:ext cx="682469" cy="2707738"/>
              </a:xfrm>
              <a:prstGeom prst="cube">
                <a:avLst>
                  <a:gd fmla="val 36647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40" name="Google Shape;640;p59"/>
              <p:cNvSpPr/>
              <p:nvPr/>
            </p:nvSpPr>
            <p:spPr>
              <a:xfrm>
                <a:off x="7285855" y="-507084"/>
                <a:ext cx="668341" cy="2707736"/>
              </a:xfrm>
              <a:prstGeom prst="cube">
                <a:avLst>
                  <a:gd fmla="val 3709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41" name="Google Shape;641;p59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642" name="Google Shape;642;p59"/>
            <p:cNvGrpSpPr/>
            <p:nvPr/>
          </p:nvGrpSpPr>
          <p:grpSpPr>
            <a:xfrm>
              <a:off x="332730" y="2133189"/>
              <a:ext cx="342455" cy="265734"/>
              <a:chOff x="412661" y="1792988"/>
              <a:chExt cx="1494542" cy="1160552"/>
            </a:xfrm>
          </p:grpSpPr>
          <p:sp>
            <p:nvSpPr>
              <p:cNvPr id="643" name="Google Shape;643;p59"/>
              <p:cNvSpPr/>
              <p:nvPr/>
            </p:nvSpPr>
            <p:spPr>
              <a:xfrm rot="-5400000">
                <a:off x="257887" y="2195234"/>
                <a:ext cx="1143974" cy="339482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644" name="Google Shape;644;p59"/>
              <p:cNvCxnSpPr/>
              <p:nvPr/>
            </p:nvCxnSpPr>
            <p:spPr>
              <a:xfrm>
                <a:off x="660133" y="1792988"/>
                <a:ext cx="1247070" cy="4229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59"/>
              <p:cNvCxnSpPr/>
              <p:nvPr/>
            </p:nvCxnSpPr>
            <p:spPr>
              <a:xfrm>
                <a:off x="999615" y="2132715"/>
                <a:ext cx="907587" cy="8319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59"/>
              <p:cNvCxnSpPr/>
              <p:nvPr/>
            </p:nvCxnSpPr>
            <p:spPr>
              <a:xfrm flipH="1" rot="10800000">
                <a:off x="999615" y="2215913"/>
                <a:ext cx="907587" cy="7210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647" name="Google Shape;647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661" y="2053913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8" name="Google Shape;648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3768" y="2782090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9" name="Google Shape;649;p59"/>
            <p:cNvGrpSpPr/>
            <p:nvPr/>
          </p:nvGrpSpPr>
          <p:grpSpPr>
            <a:xfrm>
              <a:off x="757545" y="2120489"/>
              <a:ext cx="390715" cy="297270"/>
              <a:chOff x="2165602" y="1738804"/>
              <a:chExt cx="1545771" cy="1176927"/>
            </a:xfrm>
          </p:grpSpPr>
          <p:sp>
            <p:nvSpPr>
              <p:cNvPr id="650" name="Google Shape;650;p59"/>
              <p:cNvSpPr/>
              <p:nvPr/>
            </p:nvSpPr>
            <p:spPr>
              <a:xfrm rot="-5400000">
                <a:off x="2012135" y="2050041"/>
                <a:ext cx="961624" cy="33915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651" name="Google Shape;651;p59"/>
              <p:cNvCxnSpPr/>
              <p:nvPr/>
            </p:nvCxnSpPr>
            <p:spPr>
              <a:xfrm>
                <a:off x="2323370" y="1738806"/>
                <a:ext cx="1388003" cy="6285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59"/>
              <p:cNvCxnSpPr/>
              <p:nvPr/>
            </p:nvCxnSpPr>
            <p:spPr>
              <a:xfrm>
                <a:off x="2687643" y="2128483"/>
                <a:ext cx="1023730" cy="23883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59"/>
              <p:cNvCxnSpPr/>
              <p:nvPr/>
            </p:nvCxnSpPr>
            <p:spPr>
              <a:xfrm flipH="1" rot="10800000">
                <a:off x="2662520" y="2367317"/>
                <a:ext cx="1048852" cy="3331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654" name="Google Shape;654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165602" y="1928408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5" name="Google Shape;655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49970" y="2740471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6" name="Google Shape;656;p59"/>
            <p:cNvGrpSpPr/>
            <p:nvPr/>
          </p:nvGrpSpPr>
          <p:grpSpPr>
            <a:xfrm>
              <a:off x="1331625" y="2218914"/>
              <a:ext cx="345273" cy="225009"/>
              <a:chOff x="4750167" y="2721327"/>
              <a:chExt cx="1211263" cy="789931"/>
            </a:xfrm>
          </p:grpSpPr>
          <p:sp>
            <p:nvSpPr>
              <p:cNvPr id="657" name="Google Shape;657;p59"/>
              <p:cNvSpPr/>
              <p:nvPr/>
            </p:nvSpPr>
            <p:spPr>
              <a:xfrm rot="-5400000">
                <a:off x="4699767" y="2958264"/>
                <a:ext cx="685503" cy="211628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658" name="Google Shape;658;p59"/>
              <p:cNvCxnSpPr/>
              <p:nvPr/>
            </p:nvCxnSpPr>
            <p:spPr>
              <a:xfrm flipH="1" rot="10800000">
                <a:off x="5148333" y="2832790"/>
                <a:ext cx="813097" cy="1058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59"/>
              <p:cNvCxnSpPr/>
              <p:nvPr/>
            </p:nvCxnSpPr>
            <p:spPr>
              <a:xfrm>
                <a:off x="4936705" y="2721327"/>
                <a:ext cx="1024725" cy="11146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59"/>
              <p:cNvCxnSpPr/>
              <p:nvPr/>
            </p:nvCxnSpPr>
            <p:spPr>
              <a:xfrm flipH="1" rot="10800000">
                <a:off x="5148333" y="2832790"/>
                <a:ext cx="813097" cy="5573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661" name="Google Shape;661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50167" y="2873389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2" name="Google Shape;662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33797" y="3335998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3" name="Google Shape;663;p59"/>
            <p:cNvGrpSpPr/>
            <p:nvPr/>
          </p:nvGrpSpPr>
          <p:grpSpPr>
            <a:xfrm>
              <a:off x="1896331" y="2250664"/>
              <a:ext cx="418742" cy="212225"/>
              <a:chOff x="7164908" y="2627105"/>
              <a:chExt cx="1469004" cy="745050"/>
            </a:xfrm>
          </p:grpSpPr>
          <p:sp>
            <p:nvSpPr>
              <p:cNvPr id="664" name="Google Shape;664;p59"/>
              <p:cNvSpPr/>
              <p:nvPr/>
            </p:nvSpPr>
            <p:spPr>
              <a:xfrm rot="-5400000">
                <a:off x="7102143" y="2861256"/>
                <a:ext cx="685502" cy="217199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665" name="Google Shape;665;p59"/>
              <p:cNvCxnSpPr/>
              <p:nvPr/>
            </p:nvCxnSpPr>
            <p:spPr>
              <a:xfrm>
                <a:off x="7347433" y="2627105"/>
                <a:ext cx="1286479" cy="2062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6" name="Google Shape;666;p59"/>
              <p:cNvCxnSpPr/>
              <p:nvPr/>
            </p:nvCxnSpPr>
            <p:spPr>
              <a:xfrm>
                <a:off x="7553494" y="2833314"/>
                <a:ext cx="108041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7" name="Google Shape;667;p59"/>
              <p:cNvCxnSpPr/>
              <p:nvPr/>
            </p:nvCxnSpPr>
            <p:spPr>
              <a:xfrm flipH="1" rot="10800000">
                <a:off x="7553494" y="2833314"/>
                <a:ext cx="1080418" cy="479293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668" name="Google Shape;668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164908" y="2764181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9" name="Google Shape;669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9190" y="3196895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0" name="Google Shape;670;p59"/>
            <p:cNvGrpSpPr/>
            <p:nvPr/>
          </p:nvGrpSpPr>
          <p:grpSpPr>
            <a:xfrm>
              <a:off x="2543310" y="2264952"/>
              <a:ext cx="395650" cy="220363"/>
              <a:chOff x="9783777" y="2702101"/>
              <a:chExt cx="1387991" cy="773622"/>
            </a:xfrm>
          </p:grpSpPr>
          <p:sp>
            <p:nvSpPr>
              <p:cNvPr id="671" name="Google Shape;671;p59"/>
              <p:cNvSpPr/>
              <p:nvPr/>
            </p:nvSpPr>
            <p:spPr>
              <a:xfrm rot="-5400000">
                <a:off x="9715191" y="2939036"/>
                <a:ext cx="685499" cy="211628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672" name="Google Shape;672;p59"/>
              <p:cNvCxnSpPr/>
              <p:nvPr/>
            </p:nvCxnSpPr>
            <p:spPr>
              <a:xfrm>
                <a:off x="9952125" y="2718820"/>
                <a:ext cx="1219643" cy="11146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59"/>
              <p:cNvCxnSpPr/>
              <p:nvPr/>
            </p:nvCxnSpPr>
            <p:spPr>
              <a:xfrm flipH="1" rot="10800000">
                <a:off x="10163753" y="2830284"/>
                <a:ext cx="1008015" cy="1058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4" name="Google Shape;674;p59"/>
              <p:cNvCxnSpPr/>
              <p:nvPr/>
            </p:nvCxnSpPr>
            <p:spPr>
              <a:xfrm flipH="1" rot="10800000">
                <a:off x="10163753" y="2830284"/>
                <a:ext cx="1008015" cy="5573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675" name="Google Shape;675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965129" y="3300463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6" name="Google Shape;676;p5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783777" y="2882194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7" name="Google Shape;677;p59"/>
            <p:cNvSpPr/>
            <p:nvPr/>
          </p:nvSpPr>
          <p:spPr>
            <a:xfrm>
              <a:off x="3381873" y="2303052"/>
              <a:ext cx="169862" cy="666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678" name="Google Shape;678;p59"/>
            <p:cNvGrpSpPr/>
            <p:nvPr/>
          </p:nvGrpSpPr>
          <p:grpSpPr>
            <a:xfrm>
              <a:off x="298387" y="2415504"/>
              <a:ext cx="198754" cy="39777"/>
              <a:chOff x="-1" y="2"/>
              <a:chExt cx="2187" cy="438"/>
            </a:xfrm>
          </p:grpSpPr>
          <p:sp>
            <p:nvSpPr>
              <p:cNvPr id="679" name="Google Shape;679;p59"/>
              <p:cNvSpPr/>
              <p:nvPr/>
            </p:nvSpPr>
            <p:spPr>
              <a:xfrm>
                <a:off x="-1" y="2"/>
                <a:ext cx="255" cy="438"/>
              </a:xfrm>
              <a:custGeom>
                <a:rect b="b" l="l" r="r" t="t"/>
                <a:pathLst>
                  <a:path extrusionOk="0" h="438" w="255">
                    <a:moveTo>
                      <a:pt x="168" y="191"/>
                    </a:moveTo>
                    <a:lnTo>
                      <a:pt x="95" y="172"/>
                    </a:lnTo>
                    <a:lnTo>
                      <a:pt x="71" y="161"/>
                    </a:lnTo>
                    <a:lnTo>
                      <a:pt x="52" y="144"/>
                    </a:lnTo>
                    <a:lnTo>
                      <a:pt x="41" y="121"/>
                    </a:lnTo>
                    <a:lnTo>
                      <a:pt x="37" y="96"/>
                    </a:lnTo>
                    <a:lnTo>
                      <a:pt x="38" y="80"/>
                    </a:lnTo>
                    <a:lnTo>
                      <a:pt x="43" y="65"/>
                    </a:lnTo>
                    <a:lnTo>
                      <a:pt x="49" y="52"/>
                    </a:lnTo>
                    <a:lnTo>
                      <a:pt x="58" y="40"/>
                    </a:lnTo>
                    <a:lnTo>
                      <a:pt x="69" y="31"/>
                    </a:lnTo>
                    <a:lnTo>
                      <a:pt x="82" y="23"/>
                    </a:lnTo>
                    <a:lnTo>
                      <a:pt x="97" y="18"/>
                    </a:lnTo>
                    <a:lnTo>
                      <a:pt x="113" y="17"/>
                    </a:lnTo>
                    <a:lnTo>
                      <a:pt x="145" y="21"/>
                    </a:lnTo>
                    <a:lnTo>
                      <a:pt x="170" y="33"/>
                    </a:lnTo>
                    <a:lnTo>
                      <a:pt x="189" y="49"/>
                    </a:lnTo>
                    <a:lnTo>
                      <a:pt x="203" y="69"/>
                    </a:lnTo>
                    <a:lnTo>
                      <a:pt x="213" y="91"/>
                    </a:lnTo>
                    <a:lnTo>
                      <a:pt x="219" y="112"/>
                    </a:lnTo>
                    <a:lnTo>
                      <a:pt x="223" y="129"/>
                    </a:lnTo>
                    <a:lnTo>
                      <a:pt x="225" y="143"/>
                    </a:lnTo>
                    <a:lnTo>
                      <a:pt x="226" y="148"/>
                    </a:lnTo>
                    <a:lnTo>
                      <a:pt x="231" y="150"/>
                    </a:lnTo>
                    <a:lnTo>
                      <a:pt x="236" y="149"/>
                    </a:lnTo>
                    <a:lnTo>
                      <a:pt x="238" y="147"/>
                    </a:lnTo>
                    <a:lnTo>
                      <a:pt x="239" y="142"/>
                    </a:lnTo>
                    <a:lnTo>
                      <a:pt x="239" y="135"/>
                    </a:lnTo>
                    <a:lnTo>
                      <a:pt x="239" y="14"/>
                    </a:lnTo>
                    <a:lnTo>
                      <a:pt x="238" y="3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4" y="7"/>
                    </a:lnTo>
                    <a:lnTo>
                      <a:pt x="204" y="42"/>
                    </a:lnTo>
                    <a:lnTo>
                      <a:pt x="189" y="28"/>
                    </a:lnTo>
                    <a:lnTo>
                      <a:pt x="171" y="14"/>
                    </a:lnTo>
                    <a:lnTo>
                      <a:pt x="146" y="4"/>
                    </a:lnTo>
                    <a:lnTo>
                      <a:pt x="112" y="0"/>
                    </a:lnTo>
                    <a:lnTo>
                      <a:pt x="68" y="9"/>
                    </a:lnTo>
                    <a:lnTo>
                      <a:pt x="32" y="34"/>
                    </a:lnTo>
                    <a:lnTo>
                      <a:pt x="9" y="71"/>
                    </a:lnTo>
                    <a:lnTo>
                      <a:pt x="0" y="117"/>
                    </a:lnTo>
                    <a:lnTo>
                      <a:pt x="5" y="153"/>
                    </a:lnTo>
                    <a:lnTo>
                      <a:pt x="21" y="184"/>
                    </a:lnTo>
                    <a:lnTo>
                      <a:pt x="45" y="210"/>
                    </a:lnTo>
                    <a:lnTo>
                      <a:pt x="75" y="227"/>
                    </a:lnTo>
                    <a:lnTo>
                      <a:pt x="84" y="230"/>
                    </a:lnTo>
                    <a:lnTo>
                      <a:pt x="100" y="234"/>
                    </a:lnTo>
                    <a:lnTo>
                      <a:pt x="123" y="240"/>
                    </a:lnTo>
                    <a:lnTo>
                      <a:pt x="151" y="247"/>
                    </a:lnTo>
                    <a:lnTo>
                      <a:pt x="163" y="250"/>
                    </a:lnTo>
                    <a:lnTo>
                      <a:pt x="175" y="255"/>
                    </a:lnTo>
                    <a:lnTo>
                      <a:pt x="188" y="264"/>
                    </a:lnTo>
                    <a:lnTo>
                      <a:pt x="200" y="278"/>
                    </a:lnTo>
                    <a:lnTo>
                      <a:pt x="213" y="304"/>
                    </a:lnTo>
                    <a:lnTo>
                      <a:pt x="218" y="333"/>
                    </a:lnTo>
                    <a:lnTo>
                      <a:pt x="216" y="349"/>
                    </a:lnTo>
                    <a:lnTo>
                      <a:pt x="213" y="365"/>
                    </a:lnTo>
                    <a:lnTo>
                      <a:pt x="206" y="379"/>
                    </a:lnTo>
                    <a:lnTo>
                      <a:pt x="197" y="392"/>
                    </a:lnTo>
                    <a:lnTo>
                      <a:pt x="186" y="403"/>
                    </a:lnTo>
                    <a:lnTo>
                      <a:pt x="173" y="412"/>
                    </a:lnTo>
                    <a:lnTo>
                      <a:pt x="158" y="417"/>
                    </a:lnTo>
                    <a:lnTo>
                      <a:pt x="141" y="419"/>
                    </a:lnTo>
                    <a:lnTo>
                      <a:pt x="124" y="418"/>
                    </a:lnTo>
                    <a:lnTo>
                      <a:pt x="100" y="414"/>
                    </a:lnTo>
                    <a:lnTo>
                      <a:pt x="75" y="404"/>
                    </a:lnTo>
                    <a:lnTo>
                      <a:pt x="50" y="387"/>
                    </a:lnTo>
                    <a:lnTo>
                      <a:pt x="30" y="362"/>
                    </a:lnTo>
                    <a:lnTo>
                      <a:pt x="20" y="336"/>
                    </a:lnTo>
                    <a:lnTo>
                      <a:pt x="16" y="313"/>
                    </a:lnTo>
                    <a:lnTo>
                      <a:pt x="15" y="294"/>
                    </a:lnTo>
                    <a:lnTo>
                      <a:pt x="12" y="289"/>
                    </a:lnTo>
                    <a:lnTo>
                      <a:pt x="8" y="288"/>
                    </a:lnTo>
                    <a:lnTo>
                      <a:pt x="1" y="291"/>
                    </a:lnTo>
                    <a:lnTo>
                      <a:pt x="0" y="303"/>
                    </a:lnTo>
                    <a:lnTo>
                      <a:pt x="0" y="424"/>
                    </a:lnTo>
                    <a:lnTo>
                      <a:pt x="1" y="434"/>
                    </a:lnTo>
                    <a:lnTo>
                      <a:pt x="7" y="438"/>
                    </a:lnTo>
                    <a:lnTo>
                      <a:pt x="11" y="436"/>
                    </a:lnTo>
                    <a:lnTo>
                      <a:pt x="15" y="430"/>
                    </a:lnTo>
                    <a:lnTo>
                      <a:pt x="16" y="429"/>
                    </a:lnTo>
                    <a:lnTo>
                      <a:pt x="18" y="425"/>
                    </a:lnTo>
                    <a:lnTo>
                      <a:pt x="24" y="415"/>
                    </a:lnTo>
                    <a:lnTo>
                      <a:pt x="36" y="396"/>
                    </a:lnTo>
                    <a:lnTo>
                      <a:pt x="52" y="411"/>
                    </a:lnTo>
                    <a:lnTo>
                      <a:pt x="76" y="425"/>
                    </a:lnTo>
                    <a:lnTo>
                      <a:pt x="106" y="434"/>
                    </a:lnTo>
                    <a:lnTo>
                      <a:pt x="141" y="438"/>
                    </a:lnTo>
                    <a:lnTo>
                      <a:pt x="187" y="428"/>
                    </a:lnTo>
                    <a:lnTo>
                      <a:pt x="223" y="400"/>
                    </a:lnTo>
                    <a:lnTo>
                      <a:pt x="246" y="360"/>
                    </a:lnTo>
                    <a:lnTo>
                      <a:pt x="255" y="313"/>
                    </a:lnTo>
                    <a:lnTo>
                      <a:pt x="248" y="270"/>
                    </a:lnTo>
                    <a:lnTo>
                      <a:pt x="230" y="234"/>
                    </a:lnTo>
                    <a:lnTo>
                      <a:pt x="202" y="206"/>
                    </a:lnTo>
                    <a:lnTo>
                      <a:pt x="168" y="1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0" name="Google Shape;680;p59"/>
              <p:cNvSpPr/>
              <p:nvPr/>
            </p:nvSpPr>
            <p:spPr>
              <a:xfrm>
                <a:off x="297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9" y="130"/>
                    </a:moveTo>
                    <a:lnTo>
                      <a:pt x="171" y="130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49" y="130"/>
                    </a:lnTo>
                    <a:lnTo>
                      <a:pt x="49" y="296"/>
                    </a:lnTo>
                    <a:lnTo>
                      <a:pt x="51" y="321"/>
                    </a:lnTo>
                    <a:lnTo>
                      <a:pt x="58" y="340"/>
                    </a:lnTo>
                    <a:lnTo>
                      <a:pt x="67" y="354"/>
                    </a:lnTo>
                    <a:lnTo>
                      <a:pt x="78" y="365"/>
                    </a:lnTo>
                    <a:lnTo>
                      <a:pt x="91" y="371"/>
                    </a:lnTo>
                    <a:lnTo>
                      <a:pt x="103" y="375"/>
                    </a:lnTo>
                    <a:lnTo>
                      <a:pt x="114" y="377"/>
                    </a:lnTo>
                    <a:lnTo>
                      <a:pt x="123" y="377"/>
                    </a:lnTo>
                    <a:lnTo>
                      <a:pt x="137" y="376"/>
                    </a:lnTo>
                    <a:lnTo>
                      <a:pt x="149" y="370"/>
                    </a:lnTo>
                    <a:lnTo>
                      <a:pt x="159" y="362"/>
                    </a:lnTo>
                    <a:lnTo>
                      <a:pt x="167" y="351"/>
                    </a:lnTo>
                    <a:lnTo>
                      <a:pt x="173" y="339"/>
                    </a:lnTo>
                    <a:lnTo>
                      <a:pt x="177" y="325"/>
                    </a:lnTo>
                    <a:lnTo>
                      <a:pt x="179" y="311"/>
                    </a:lnTo>
                    <a:lnTo>
                      <a:pt x="180" y="296"/>
                    </a:lnTo>
                    <a:lnTo>
                      <a:pt x="180" y="262"/>
                    </a:lnTo>
                    <a:lnTo>
                      <a:pt x="165" y="262"/>
                    </a:lnTo>
                    <a:lnTo>
                      <a:pt x="165" y="295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8"/>
                    </a:lnTo>
                    <a:lnTo>
                      <a:pt x="127" y="362"/>
                    </a:lnTo>
                    <a:lnTo>
                      <a:pt x="114" y="360"/>
                    </a:lnTo>
                    <a:lnTo>
                      <a:pt x="105" y="354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1" y="322"/>
                    </a:lnTo>
                    <a:lnTo>
                      <a:pt x="89" y="312"/>
                    </a:lnTo>
                    <a:lnTo>
                      <a:pt x="89" y="303"/>
                    </a:lnTo>
                    <a:lnTo>
                      <a:pt x="89" y="297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1" name="Google Shape;681;p59"/>
              <p:cNvSpPr/>
              <p:nvPr/>
            </p:nvSpPr>
            <p:spPr>
              <a:xfrm>
                <a:off x="526" y="160"/>
                <a:ext cx="193" cy="267"/>
              </a:xfrm>
              <a:custGeom>
                <a:rect b="b" l="l" r="r" t="t"/>
                <a:pathLst>
                  <a:path extrusionOk="0" h="267" w="193">
                    <a:moveTo>
                      <a:pt x="80" y="6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4" y="27"/>
                    </a:lnTo>
                    <a:lnTo>
                      <a:pt x="32" y="29"/>
                    </a:lnTo>
                    <a:lnTo>
                      <a:pt x="37" y="31"/>
                    </a:lnTo>
                    <a:lnTo>
                      <a:pt x="41" y="36"/>
                    </a:lnTo>
                    <a:lnTo>
                      <a:pt x="43" y="42"/>
                    </a:lnTo>
                    <a:lnTo>
                      <a:pt x="44" y="50"/>
                    </a:lnTo>
                    <a:lnTo>
                      <a:pt x="45" y="59"/>
                    </a:lnTo>
                    <a:lnTo>
                      <a:pt x="45" y="221"/>
                    </a:lnTo>
                    <a:lnTo>
                      <a:pt x="43" y="237"/>
                    </a:lnTo>
                    <a:lnTo>
                      <a:pt x="37" y="245"/>
                    </a:lnTo>
                    <a:lnTo>
                      <a:pt x="23" y="248"/>
                    </a:lnTo>
                    <a:lnTo>
                      <a:pt x="0" y="248"/>
                    </a:lnTo>
                    <a:lnTo>
                      <a:pt x="0" y="267"/>
                    </a:lnTo>
                    <a:lnTo>
                      <a:pt x="35" y="266"/>
                    </a:lnTo>
                    <a:lnTo>
                      <a:pt x="65" y="265"/>
                    </a:lnTo>
                    <a:lnTo>
                      <a:pt x="102" y="265"/>
                    </a:lnTo>
                    <a:lnTo>
                      <a:pt x="138" y="267"/>
                    </a:lnTo>
                    <a:lnTo>
                      <a:pt x="138" y="248"/>
                    </a:lnTo>
                    <a:lnTo>
                      <a:pt x="126" y="248"/>
                    </a:lnTo>
                    <a:lnTo>
                      <a:pt x="101" y="247"/>
                    </a:lnTo>
                    <a:lnTo>
                      <a:pt x="89" y="242"/>
                    </a:lnTo>
                    <a:lnTo>
                      <a:pt x="83" y="233"/>
                    </a:lnTo>
                    <a:lnTo>
                      <a:pt x="83" y="220"/>
                    </a:lnTo>
                    <a:lnTo>
                      <a:pt x="83" y="127"/>
                    </a:lnTo>
                    <a:lnTo>
                      <a:pt x="87" y="84"/>
                    </a:lnTo>
                    <a:lnTo>
                      <a:pt x="100" y="48"/>
                    </a:lnTo>
                    <a:lnTo>
                      <a:pt x="121" y="23"/>
                    </a:lnTo>
                    <a:lnTo>
                      <a:pt x="150" y="14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8"/>
                    </a:lnTo>
                    <a:lnTo>
                      <a:pt x="143" y="38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4"/>
                    </a:lnTo>
                    <a:lnTo>
                      <a:pt x="176" y="62"/>
                    </a:lnTo>
                    <a:lnTo>
                      <a:pt x="184" y="58"/>
                    </a:lnTo>
                    <a:lnTo>
                      <a:pt x="190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2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4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2" name="Google Shape;682;p59"/>
              <p:cNvSpPr/>
              <p:nvPr/>
            </p:nvSpPr>
            <p:spPr>
              <a:xfrm>
                <a:off x="754" y="24"/>
                <a:ext cx="123" cy="403"/>
              </a:xfrm>
              <a:custGeom>
                <a:rect b="b" l="l" r="r" t="t"/>
                <a:pathLst>
                  <a:path extrusionOk="0" h="403" w="123">
                    <a:moveTo>
                      <a:pt x="83" y="136"/>
                    </a:moveTo>
                    <a:lnTo>
                      <a:pt x="2" y="143"/>
                    </a:lnTo>
                    <a:lnTo>
                      <a:pt x="2" y="162"/>
                    </a:lnTo>
                    <a:lnTo>
                      <a:pt x="24" y="163"/>
                    </a:lnTo>
                    <a:lnTo>
                      <a:pt x="37" y="167"/>
                    </a:lnTo>
                    <a:lnTo>
                      <a:pt x="43" y="177"/>
                    </a:lnTo>
                    <a:lnTo>
                      <a:pt x="45" y="195"/>
                    </a:lnTo>
                    <a:lnTo>
                      <a:pt x="45" y="357"/>
                    </a:lnTo>
                    <a:lnTo>
                      <a:pt x="43" y="373"/>
                    </a:lnTo>
                    <a:lnTo>
                      <a:pt x="37" y="381"/>
                    </a:lnTo>
                    <a:lnTo>
                      <a:pt x="23" y="384"/>
                    </a:lnTo>
                    <a:lnTo>
                      <a:pt x="0" y="384"/>
                    </a:lnTo>
                    <a:lnTo>
                      <a:pt x="0" y="403"/>
                    </a:lnTo>
                    <a:lnTo>
                      <a:pt x="16" y="402"/>
                    </a:lnTo>
                    <a:lnTo>
                      <a:pt x="33" y="402"/>
                    </a:lnTo>
                    <a:lnTo>
                      <a:pt x="50" y="401"/>
                    </a:lnTo>
                    <a:lnTo>
                      <a:pt x="63" y="401"/>
                    </a:lnTo>
                    <a:lnTo>
                      <a:pt x="123" y="403"/>
                    </a:lnTo>
                    <a:lnTo>
                      <a:pt x="123" y="384"/>
                    </a:lnTo>
                    <a:lnTo>
                      <a:pt x="101" y="383"/>
                    </a:lnTo>
                    <a:lnTo>
                      <a:pt x="88" y="380"/>
                    </a:lnTo>
                    <a:lnTo>
                      <a:pt x="84" y="372"/>
                    </a:lnTo>
                    <a:lnTo>
                      <a:pt x="83" y="357"/>
                    </a:lnTo>
                    <a:lnTo>
                      <a:pt x="83" y="136"/>
                    </a:lnTo>
                    <a:close/>
                    <a:moveTo>
                      <a:pt x="85" y="31"/>
                    </a:moveTo>
                    <a:lnTo>
                      <a:pt x="82" y="18"/>
                    </a:lnTo>
                    <a:lnTo>
                      <a:pt x="76" y="8"/>
                    </a:lnTo>
                    <a:lnTo>
                      <a:pt x="66" y="2"/>
                    </a:lnTo>
                    <a:lnTo>
                      <a:pt x="54" y="0"/>
                    </a:lnTo>
                    <a:lnTo>
                      <a:pt x="42" y="2"/>
                    </a:lnTo>
                    <a:lnTo>
                      <a:pt x="32" y="10"/>
                    </a:lnTo>
                    <a:lnTo>
                      <a:pt x="26" y="20"/>
                    </a:lnTo>
                    <a:lnTo>
                      <a:pt x="24" y="31"/>
                    </a:lnTo>
                    <a:lnTo>
                      <a:pt x="26" y="43"/>
                    </a:lnTo>
                    <a:lnTo>
                      <a:pt x="32" y="54"/>
                    </a:lnTo>
                    <a:lnTo>
                      <a:pt x="42" y="61"/>
                    </a:lnTo>
                    <a:lnTo>
                      <a:pt x="54" y="63"/>
                    </a:lnTo>
                    <a:lnTo>
                      <a:pt x="66" y="61"/>
                    </a:lnTo>
                    <a:lnTo>
                      <a:pt x="76" y="55"/>
                    </a:lnTo>
                    <a:lnTo>
                      <a:pt x="82" y="45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3" name="Google Shape;683;p59"/>
              <p:cNvSpPr/>
              <p:nvPr/>
            </p:nvSpPr>
            <p:spPr>
              <a:xfrm>
                <a:off x="914" y="8"/>
                <a:ext cx="283" cy="425"/>
              </a:xfrm>
              <a:custGeom>
                <a:rect b="b" l="l" r="r" t="t"/>
                <a:pathLst>
                  <a:path extrusionOk="0" h="425" w="283">
                    <a:moveTo>
                      <a:pt x="199" y="386"/>
                    </a:moveTo>
                    <a:lnTo>
                      <a:pt x="199" y="425"/>
                    </a:lnTo>
                    <a:lnTo>
                      <a:pt x="283" y="419"/>
                    </a:lnTo>
                    <a:lnTo>
                      <a:pt x="283" y="400"/>
                    </a:lnTo>
                    <a:lnTo>
                      <a:pt x="269" y="400"/>
                    </a:lnTo>
                    <a:lnTo>
                      <a:pt x="259" y="399"/>
                    </a:lnTo>
                    <a:lnTo>
                      <a:pt x="251" y="397"/>
                    </a:lnTo>
                    <a:lnTo>
                      <a:pt x="246" y="394"/>
                    </a:lnTo>
                    <a:lnTo>
                      <a:pt x="242" y="390"/>
                    </a:lnTo>
                    <a:lnTo>
                      <a:pt x="240" y="384"/>
                    </a:lnTo>
                    <a:lnTo>
                      <a:pt x="238" y="376"/>
                    </a:lnTo>
                    <a:lnTo>
                      <a:pt x="238" y="366"/>
                    </a:lnTo>
                    <a:lnTo>
                      <a:pt x="238" y="0"/>
                    </a:lnTo>
                    <a:lnTo>
                      <a:pt x="156" y="7"/>
                    </a:lnTo>
                    <a:lnTo>
                      <a:pt x="156" y="26"/>
                    </a:lnTo>
                    <a:lnTo>
                      <a:pt x="169" y="26"/>
                    </a:lnTo>
                    <a:lnTo>
                      <a:pt x="179" y="27"/>
                    </a:lnTo>
                    <a:lnTo>
                      <a:pt x="187" y="29"/>
                    </a:lnTo>
                    <a:lnTo>
                      <a:pt x="193" y="31"/>
                    </a:lnTo>
                    <a:lnTo>
                      <a:pt x="197" y="36"/>
                    </a:lnTo>
                    <a:lnTo>
                      <a:pt x="199" y="42"/>
                    </a:lnTo>
                    <a:lnTo>
                      <a:pt x="200" y="50"/>
                    </a:lnTo>
                    <a:lnTo>
                      <a:pt x="200" y="59"/>
                    </a:lnTo>
                    <a:lnTo>
                      <a:pt x="200" y="190"/>
                    </a:lnTo>
                    <a:lnTo>
                      <a:pt x="186" y="175"/>
                    </a:lnTo>
                    <a:lnTo>
                      <a:pt x="170" y="163"/>
                    </a:lnTo>
                    <a:lnTo>
                      <a:pt x="150" y="155"/>
                    </a:lnTo>
                    <a:lnTo>
                      <a:pt x="128" y="152"/>
                    </a:lnTo>
                    <a:lnTo>
                      <a:pt x="79" y="163"/>
                    </a:lnTo>
                    <a:lnTo>
                      <a:pt x="39" y="191"/>
                    </a:lnTo>
                    <a:lnTo>
                      <a:pt x="10" y="235"/>
                    </a:lnTo>
                    <a:lnTo>
                      <a:pt x="0" y="289"/>
                    </a:lnTo>
                    <a:lnTo>
                      <a:pt x="10" y="343"/>
                    </a:lnTo>
                    <a:lnTo>
                      <a:pt x="36" y="386"/>
                    </a:lnTo>
                    <a:lnTo>
                      <a:pt x="75" y="415"/>
                    </a:lnTo>
                    <a:lnTo>
                      <a:pt x="122" y="425"/>
                    </a:lnTo>
                    <a:lnTo>
                      <a:pt x="147" y="422"/>
                    </a:lnTo>
                    <a:lnTo>
                      <a:pt x="168" y="413"/>
                    </a:lnTo>
                    <a:lnTo>
                      <a:pt x="186" y="400"/>
                    </a:lnTo>
                    <a:lnTo>
                      <a:pt x="199" y="386"/>
                    </a:lnTo>
                    <a:close/>
                    <a:moveTo>
                      <a:pt x="199" y="224"/>
                    </a:moveTo>
                    <a:lnTo>
                      <a:pt x="199" y="348"/>
                    </a:lnTo>
                    <a:lnTo>
                      <a:pt x="198" y="354"/>
                    </a:lnTo>
                    <a:lnTo>
                      <a:pt x="198" y="359"/>
                    </a:lnTo>
                    <a:lnTo>
                      <a:pt x="196" y="364"/>
                    </a:lnTo>
                    <a:lnTo>
                      <a:pt x="192" y="370"/>
                    </a:lnTo>
                    <a:lnTo>
                      <a:pt x="178" y="389"/>
                    </a:lnTo>
                    <a:lnTo>
                      <a:pt x="161" y="402"/>
                    </a:lnTo>
                    <a:lnTo>
                      <a:pt x="143" y="409"/>
                    </a:lnTo>
                    <a:lnTo>
                      <a:pt x="124" y="412"/>
                    </a:lnTo>
                    <a:lnTo>
                      <a:pt x="106" y="409"/>
                    </a:lnTo>
                    <a:lnTo>
                      <a:pt x="90" y="401"/>
                    </a:lnTo>
                    <a:lnTo>
                      <a:pt x="76" y="389"/>
                    </a:lnTo>
                    <a:lnTo>
                      <a:pt x="64" y="373"/>
                    </a:lnTo>
                    <a:lnTo>
                      <a:pt x="55" y="354"/>
                    </a:lnTo>
                    <a:lnTo>
                      <a:pt x="50" y="332"/>
                    </a:lnTo>
                    <a:lnTo>
                      <a:pt x="48" y="310"/>
                    </a:lnTo>
                    <a:lnTo>
                      <a:pt x="48" y="290"/>
                    </a:lnTo>
                    <a:lnTo>
                      <a:pt x="48" y="271"/>
                    </a:lnTo>
                    <a:lnTo>
                      <a:pt x="50" y="249"/>
                    </a:lnTo>
                    <a:lnTo>
                      <a:pt x="56" y="226"/>
                    </a:lnTo>
                    <a:lnTo>
                      <a:pt x="65" y="204"/>
                    </a:lnTo>
                    <a:lnTo>
                      <a:pt x="76" y="190"/>
                    </a:lnTo>
                    <a:lnTo>
                      <a:pt x="91" y="178"/>
                    </a:lnTo>
                    <a:lnTo>
                      <a:pt x="109" y="169"/>
                    </a:lnTo>
                    <a:lnTo>
                      <a:pt x="130" y="166"/>
                    </a:lnTo>
                    <a:lnTo>
                      <a:pt x="146" y="167"/>
                    </a:lnTo>
                    <a:lnTo>
                      <a:pt x="162" y="174"/>
                    </a:lnTo>
                    <a:lnTo>
                      <a:pt x="178" y="185"/>
                    </a:lnTo>
                    <a:lnTo>
                      <a:pt x="192" y="202"/>
                    </a:lnTo>
                    <a:lnTo>
                      <a:pt x="196" y="208"/>
                    </a:lnTo>
                    <a:lnTo>
                      <a:pt x="198" y="213"/>
                    </a:lnTo>
                    <a:lnTo>
                      <a:pt x="198" y="217"/>
                    </a:lnTo>
                    <a:lnTo>
                      <a:pt x="199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4" name="Google Shape;684;p59"/>
              <p:cNvSpPr/>
              <p:nvPr/>
            </p:nvSpPr>
            <p:spPr>
              <a:xfrm>
                <a:off x="1230" y="157"/>
                <a:ext cx="222" cy="276"/>
              </a:xfrm>
              <a:custGeom>
                <a:rect b="b" l="l" r="r" t="t"/>
                <a:pathLst>
                  <a:path extrusionOk="0" h="276" w="222">
                    <a:moveTo>
                      <a:pt x="48" y="118"/>
                    </a:moveTo>
                    <a:lnTo>
                      <a:pt x="58" y="64"/>
                    </a:lnTo>
                    <a:lnTo>
                      <a:pt x="78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7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7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8"/>
                    </a:lnTo>
                    <a:lnTo>
                      <a:pt x="48" y="118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9"/>
                    </a:lnTo>
                    <a:lnTo>
                      <a:pt x="221" y="125"/>
                    </a:lnTo>
                    <a:lnTo>
                      <a:pt x="222" y="118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7"/>
                    </a:lnTo>
                    <a:lnTo>
                      <a:pt x="10" y="193"/>
                    </a:lnTo>
                    <a:lnTo>
                      <a:pt x="38" y="237"/>
                    </a:lnTo>
                    <a:lnTo>
                      <a:pt x="78" y="266"/>
                    </a:lnTo>
                    <a:lnTo>
                      <a:pt x="126" y="276"/>
                    </a:lnTo>
                    <a:lnTo>
                      <a:pt x="171" y="266"/>
                    </a:lnTo>
                    <a:lnTo>
                      <a:pt x="200" y="241"/>
                    </a:lnTo>
                    <a:lnTo>
                      <a:pt x="217" y="215"/>
                    </a:lnTo>
                    <a:lnTo>
                      <a:pt x="222" y="198"/>
                    </a:lnTo>
                    <a:lnTo>
                      <a:pt x="219" y="192"/>
                    </a:lnTo>
                    <a:lnTo>
                      <a:pt x="214" y="191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20"/>
                    </a:lnTo>
                    <a:lnTo>
                      <a:pt x="187" y="235"/>
                    </a:lnTo>
                    <a:lnTo>
                      <a:pt x="175" y="246"/>
                    </a:lnTo>
                    <a:lnTo>
                      <a:pt x="163" y="254"/>
                    </a:lnTo>
                    <a:lnTo>
                      <a:pt x="151" y="258"/>
                    </a:lnTo>
                    <a:lnTo>
                      <a:pt x="141" y="260"/>
                    </a:lnTo>
                    <a:lnTo>
                      <a:pt x="134" y="261"/>
                    </a:lnTo>
                    <a:lnTo>
                      <a:pt x="129" y="261"/>
                    </a:lnTo>
                    <a:lnTo>
                      <a:pt x="109" y="258"/>
                    </a:lnTo>
                    <a:lnTo>
                      <a:pt x="91" y="249"/>
                    </a:lnTo>
                    <a:lnTo>
                      <a:pt x="76" y="237"/>
                    </a:lnTo>
                    <a:lnTo>
                      <a:pt x="65" y="221"/>
                    </a:lnTo>
                    <a:lnTo>
                      <a:pt x="55" y="198"/>
                    </a:lnTo>
                    <a:lnTo>
                      <a:pt x="50" y="173"/>
                    </a:lnTo>
                    <a:lnTo>
                      <a:pt x="48" y="150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5" name="Google Shape;685;p59"/>
              <p:cNvSpPr/>
              <p:nvPr/>
            </p:nvSpPr>
            <p:spPr>
              <a:xfrm>
                <a:off x="1501" y="206"/>
                <a:ext cx="382" cy="141"/>
              </a:xfrm>
              <a:custGeom>
                <a:rect b="b" l="l" r="r" t="t"/>
                <a:pathLst>
                  <a:path extrusionOk="0" h="141" w="382">
                    <a:moveTo>
                      <a:pt x="362" y="24"/>
                    </a:moveTo>
                    <a:lnTo>
                      <a:pt x="369" y="23"/>
                    </a:lnTo>
                    <a:lnTo>
                      <a:pt x="375" y="22"/>
                    </a:lnTo>
                    <a:lnTo>
                      <a:pt x="380" y="19"/>
                    </a:lnTo>
                    <a:lnTo>
                      <a:pt x="382" y="12"/>
                    </a:lnTo>
                    <a:lnTo>
                      <a:pt x="380" y="5"/>
                    </a:lnTo>
                    <a:lnTo>
                      <a:pt x="375" y="1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7" y="22"/>
                    </a:lnTo>
                    <a:lnTo>
                      <a:pt x="13" y="23"/>
                    </a:lnTo>
                    <a:lnTo>
                      <a:pt x="20" y="24"/>
                    </a:lnTo>
                    <a:lnTo>
                      <a:pt x="362" y="24"/>
                    </a:lnTo>
                    <a:close/>
                    <a:moveTo>
                      <a:pt x="363" y="141"/>
                    </a:moveTo>
                    <a:lnTo>
                      <a:pt x="369" y="140"/>
                    </a:lnTo>
                    <a:lnTo>
                      <a:pt x="375" y="139"/>
                    </a:lnTo>
                    <a:lnTo>
                      <a:pt x="380" y="135"/>
                    </a:lnTo>
                    <a:lnTo>
                      <a:pt x="382" y="128"/>
                    </a:lnTo>
                    <a:lnTo>
                      <a:pt x="380" y="121"/>
                    </a:lnTo>
                    <a:lnTo>
                      <a:pt x="375" y="118"/>
                    </a:lnTo>
                    <a:lnTo>
                      <a:pt x="369" y="117"/>
                    </a:lnTo>
                    <a:lnTo>
                      <a:pt x="362" y="117"/>
                    </a:lnTo>
                    <a:lnTo>
                      <a:pt x="20" y="117"/>
                    </a:lnTo>
                    <a:lnTo>
                      <a:pt x="13" y="117"/>
                    </a:lnTo>
                    <a:lnTo>
                      <a:pt x="7" y="118"/>
                    </a:lnTo>
                    <a:lnTo>
                      <a:pt x="2" y="121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6" y="139"/>
                    </a:lnTo>
                    <a:lnTo>
                      <a:pt x="12" y="140"/>
                    </a:lnTo>
                    <a:lnTo>
                      <a:pt x="19" y="141"/>
                    </a:lnTo>
                    <a:lnTo>
                      <a:pt x="363" y="1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86" name="Google Shape;686;p59"/>
              <p:cNvSpPr/>
              <p:nvPr/>
            </p:nvSpPr>
            <p:spPr>
              <a:xfrm>
                <a:off x="1932" y="19"/>
                <a:ext cx="254" cy="408"/>
              </a:xfrm>
              <a:custGeom>
                <a:rect b="b" l="l" r="r" t="t"/>
                <a:pathLst>
                  <a:path extrusionOk="0" h="408" w="254">
                    <a:moveTo>
                      <a:pt x="152" y="308"/>
                    </a:moveTo>
                    <a:lnTo>
                      <a:pt x="152" y="361"/>
                    </a:lnTo>
                    <a:lnTo>
                      <a:pt x="151" y="374"/>
                    </a:lnTo>
                    <a:lnTo>
                      <a:pt x="147" y="383"/>
                    </a:lnTo>
                    <a:lnTo>
                      <a:pt x="133" y="388"/>
                    </a:lnTo>
                    <a:lnTo>
                      <a:pt x="109" y="389"/>
                    </a:lnTo>
                    <a:lnTo>
                      <a:pt x="97" y="389"/>
                    </a:lnTo>
                    <a:lnTo>
                      <a:pt x="97" y="408"/>
                    </a:lnTo>
                    <a:lnTo>
                      <a:pt x="135" y="406"/>
                    </a:lnTo>
                    <a:lnTo>
                      <a:pt x="174" y="406"/>
                    </a:lnTo>
                    <a:lnTo>
                      <a:pt x="214" y="406"/>
                    </a:lnTo>
                    <a:lnTo>
                      <a:pt x="252" y="408"/>
                    </a:lnTo>
                    <a:lnTo>
                      <a:pt x="252" y="389"/>
                    </a:lnTo>
                    <a:lnTo>
                      <a:pt x="240" y="389"/>
                    </a:lnTo>
                    <a:lnTo>
                      <a:pt x="215" y="388"/>
                    </a:lnTo>
                    <a:lnTo>
                      <a:pt x="203" y="383"/>
                    </a:lnTo>
                    <a:lnTo>
                      <a:pt x="197" y="374"/>
                    </a:lnTo>
                    <a:lnTo>
                      <a:pt x="196" y="361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90"/>
                    </a:lnTo>
                    <a:lnTo>
                      <a:pt x="196" y="290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90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90"/>
                    </a:moveTo>
                    <a:lnTo>
                      <a:pt x="16" y="290"/>
                    </a:lnTo>
                    <a:lnTo>
                      <a:pt x="156" y="65"/>
                    </a:lnTo>
                    <a:lnTo>
                      <a:pt x="15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687" name="Google Shape;687;p59"/>
            <p:cNvSpPr/>
            <p:nvPr/>
          </p:nvSpPr>
          <p:spPr>
            <a:xfrm>
              <a:off x="3603733" y="2271878"/>
              <a:ext cx="151356" cy="320007"/>
            </a:xfrm>
            <a:prstGeom prst="cube">
              <a:avLst>
                <a:gd fmla="val 48764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8" name="Google Shape;688;p59"/>
            <p:cNvSpPr/>
            <p:nvPr/>
          </p:nvSpPr>
          <p:spPr>
            <a:xfrm rot="5400000">
              <a:off x="3692657" y="2598598"/>
              <a:ext cx="88257" cy="18421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962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9" name="Google Shape;689;p59"/>
            <p:cNvSpPr txBox="1"/>
            <p:nvPr/>
          </p:nvSpPr>
          <p:spPr>
            <a:xfrm>
              <a:off x="3381873" y="2694026"/>
              <a:ext cx="71045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NClasses</a:t>
              </a:r>
              <a:endParaRPr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90" name="Google Shape;690;p59"/>
          <p:cNvSpPr txBox="1"/>
          <p:nvPr/>
        </p:nvSpPr>
        <p:spPr>
          <a:xfrm>
            <a:off x="1336563" y="4192085"/>
            <a:ext cx="6759820" cy="54791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Сеть для сегментации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60"/>
          <p:cNvGrpSpPr/>
          <p:nvPr/>
        </p:nvGrpSpPr>
        <p:grpSpPr>
          <a:xfrm>
            <a:off x="479838" y="614105"/>
            <a:ext cx="8630535" cy="1994979"/>
            <a:chOff x="274671" y="1772516"/>
            <a:chExt cx="3817653" cy="1183120"/>
          </a:xfrm>
        </p:grpSpPr>
        <p:grpSp>
          <p:nvGrpSpPr>
            <p:cNvPr id="697" name="Google Shape;697;p60"/>
            <p:cNvGrpSpPr/>
            <p:nvPr/>
          </p:nvGrpSpPr>
          <p:grpSpPr>
            <a:xfrm>
              <a:off x="625862" y="1898987"/>
              <a:ext cx="276905" cy="747592"/>
              <a:chOff x="6899833" y="-1683568"/>
              <a:chExt cx="1336879" cy="3884222"/>
            </a:xfrm>
          </p:grpSpPr>
          <p:sp>
            <p:nvSpPr>
              <p:cNvPr id="698" name="Google Shape;698;p60"/>
              <p:cNvSpPr/>
              <p:nvPr/>
            </p:nvSpPr>
            <p:spPr>
              <a:xfrm>
                <a:off x="7467581" y="-1110549"/>
                <a:ext cx="769131" cy="3311203"/>
              </a:xfrm>
              <a:prstGeom prst="cube">
                <a:avLst>
                  <a:gd fmla="val 5978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699" name="Google Shape;699;p60"/>
              <p:cNvSpPr/>
              <p:nvPr/>
            </p:nvSpPr>
            <p:spPr>
              <a:xfrm>
                <a:off x="7199741" y="-1110549"/>
                <a:ext cx="769131" cy="3311203"/>
              </a:xfrm>
              <a:prstGeom prst="cube">
                <a:avLst>
                  <a:gd fmla="val 5978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0" name="Google Shape;700;p60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59785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701" name="Google Shape;701;p60"/>
            <p:cNvSpPr/>
            <p:nvPr/>
          </p:nvSpPr>
          <p:spPr>
            <a:xfrm>
              <a:off x="274671" y="1772516"/>
              <a:ext cx="266989" cy="1025560"/>
            </a:xfrm>
            <a:prstGeom prst="cube">
              <a:avLst>
                <a:gd fmla="val 91061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02" name="Google Shape;702;p60"/>
            <p:cNvGrpSpPr/>
            <p:nvPr/>
          </p:nvGrpSpPr>
          <p:grpSpPr>
            <a:xfrm>
              <a:off x="1067740" y="1983777"/>
              <a:ext cx="408218" cy="603037"/>
              <a:chOff x="6899833" y="-1683568"/>
              <a:chExt cx="1537158" cy="3884222"/>
            </a:xfrm>
          </p:grpSpPr>
          <p:sp>
            <p:nvSpPr>
              <p:cNvPr id="703" name="Google Shape;703;p60"/>
              <p:cNvSpPr/>
              <p:nvPr/>
            </p:nvSpPr>
            <p:spPr>
              <a:xfrm>
                <a:off x="7667859" y="-850380"/>
                <a:ext cx="769131" cy="3051032"/>
              </a:xfrm>
              <a:prstGeom prst="cube">
                <a:avLst>
                  <a:gd fmla="val 48515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4" name="Google Shape;704;p60"/>
              <p:cNvSpPr/>
              <p:nvPr/>
            </p:nvSpPr>
            <p:spPr>
              <a:xfrm>
                <a:off x="7280153" y="-850380"/>
                <a:ext cx="769131" cy="3051032"/>
              </a:xfrm>
              <a:prstGeom prst="cube">
                <a:avLst>
                  <a:gd fmla="val 4851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5" name="Google Shape;705;p60"/>
              <p:cNvSpPr/>
              <p:nvPr/>
            </p:nvSpPr>
            <p:spPr>
              <a:xfrm>
                <a:off x="6899833" y="-1683568"/>
                <a:ext cx="769131" cy="3884222"/>
              </a:xfrm>
              <a:prstGeom prst="cube">
                <a:avLst>
                  <a:gd fmla="val 49381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06" name="Google Shape;706;p60"/>
            <p:cNvGrpSpPr/>
            <p:nvPr/>
          </p:nvGrpSpPr>
          <p:grpSpPr>
            <a:xfrm>
              <a:off x="1603288" y="2103703"/>
              <a:ext cx="435628" cy="459047"/>
              <a:chOff x="6933230" y="-1683568"/>
              <a:chExt cx="1020966" cy="3884222"/>
            </a:xfrm>
          </p:grpSpPr>
          <p:sp>
            <p:nvSpPr>
              <p:cNvPr id="707" name="Google Shape;707;p60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08" name="Google Shape;708;p60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09" name="Google Shape;709;p60"/>
            <p:cNvGrpSpPr/>
            <p:nvPr/>
          </p:nvGrpSpPr>
          <p:grpSpPr>
            <a:xfrm>
              <a:off x="2245974" y="2103703"/>
              <a:ext cx="435628" cy="459047"/>
              <a:chOff x="6933230" y="-1683568"/>
              <a:chExt cx="1020966" cy="3884222"/>
            </a:xfrm>
          </p:grpSpPr>
          <p:sp>
            <p:nvSpPr>
              <p:cNvPr id="710" name="Google Shape;710;p60"/>
              <p:cNvSpPr/>
              <p:nvPr/>
            </p:nvSpPr>
            <p:spPr>
              <a:xfrm>
                <a:off x="7285855" y="-1683568"/>
                <a:ext cx="668341" cy="3884222"/>
              </a:xfrm>
              <a:prstGeom prst="cube">
                <a:avLst>
                  <a:gd fmla="val 45412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1" name="Google Shape;711;p60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12" name="Google Shape;712;p60"/>
            <p:cNvGrpSpPr/>
            <p:nvPr/>
          </p:nvGrpSpPr>
          <p:grpSpPr>
            <a:xfrm>
              <a:off x="2876633" y="2126479"/>
              <a:ext cx="487716" cy="459047"/>
              <a:chOff x="6933230" y="-1683568"/>
              <a:chExt cx="1378304" cy="3884222"/>
            </a:xfrm>
          </p:grpSpPr>
          <p:sp>
            <p:nvSpPr>
              <p:cNvPr id="713" name="Google Shape;713;p60"/>
              <p:cNvSpPr/>
              <p:nvPr/>
            </p:nvSpPr>
            <p:spPr>
              <a:xfrm>
                <a:off x="7629065" y="-507084"/>
                <a:ext cx="682469" cy="2707738"/>
              </a:xfrm>
              <a:prstGeom prst="cube">
                <a:avLst>
                  <a:gd fmla="val 36647" name="adj"/>
                </a:avLst>
              </a:prstGeom>
              <a:solidFill>
                <a:srgbClr val="C6CAE4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4" name="Google Shape;714;p60"/>
              <p:cNvSpPr/>
              <p:nvPr/>
            </p:nvSpPr>
            <p:spPr>
              <a:xfrm>
                <a:off x="7285855" y="-507084"/>
                <a:ext cx="668341" cy="2707736"/>
              </a:xfrm>
              <a:prstGeom prst="cube">
                <a:avLst>
                  <a:gd fmla="val 37094" name="adj"/>
                </a:avLst>
              </a:prstGeom>
              <a:solidFill>
                <a:srgbClr val="DDF4FC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15" name="Google Shape;715;p60"/>
              <p:cNvSpPr/>
              <p:nvPr/>
            </p:nvSpPr>
            <p:spPr>
              <a:xfrm>
                <a:off x="6933230" y="-1683568"/>
                <a:ext cx="672931" cy="3884222"/>
              </a:xfrm>
              <a:prstGeom prst="cube">
                <a:avLst>
                  <a:gd fmla="val 45659" name="adj"/>
                </a:avLst>
              </a:prstGeom>
              <a:solidFill>
                <a:srgbClr val="DBF6B8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grpSp>
          <p:nvGrpSpPr>
            <p:cNvPr id="716" name="Google Shape;716;p60"/>
            <p:cNvGrpSpPr/>
            <p:nvPr/>
          </p:nvGrpSpPr>
          <p:grpSpPr>
            <a:xfrm>
              <a:off x="332730" y="2133189"/>
              <a:ext cx="342455" cy="265734"/>
              <a:chOff x="412661" y="1792988"/>
              <a:chExt cx="1494542" cy="1160552"/>
            </a:xfrm>
          </p:grpSpPr>
          <p:sp>
            <p:nvSpPr>
              <p:cNvPr id="717" name="Google Shape;717;p60"/>
              <p:cNvSpPr/>
              <p:nvPr/>
            </p:nvSpPr>
            <p:spPr>
              <a:xfrm rot="-5400000">
                <a:off x="257887" y="2195234"/>
                <a:ext cx="1143974" cy="339482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718" name="Google Shape;718;p60"/>
              <p:cNvCxnSpPr/>
              <p:nvPr/>
            </p:nvCxnSpPr>
            <p:spPr>
              <a:xfrm>
                <a:off x="660133" y="1792988"/>
                <a:ext cx="1247070" cy="422925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60"/>
              <p:cNvCxnSpPr/>
              <p:nvPr/>
            </p:nvCxnSpPr>
            <p:spPr>
              <a:xfrm>
                <a:off x="999615" y="2132715"/>
                <a:ext cx="907587" cy="8319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 flipH="1" rot="10800000">
                <a:off x="999615" y="2215913"/>
                <a:ext cx="907587" cy="7210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721" name="Google Shape;721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12661" y="2053913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2" name="Google Shape;722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3768" y="2782090"/>
                <a:ext cx="211455" cy="171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3" name="Google Shape;723;p60"/>
            <p:cNvGrpSpPr/>
            <p:nvPr/>
          </p:nvGrpSpPr>
          <p:grpSpPr>
            <a:xfrm>
              <a:off x="757545" y="2120489"/>
              <a:ext cx="390715" cy="297270"/>
              <a:chOff x="2165602" y="1738804"/>
              <a:chExt cx="1545771" cy="1176927"/>
            </a:xfrm>
          </p:grpSpPr>
          <p:sp>
            <p:nvSpPr>
              <p:cNvPr id="724" name="Google Shape;724;p60"/>
              <p:cNvSpPr/>
              <p:nvPr/>
            </p:nvSpPr>
            <p:spPr>
              <a:xfrm rot="-5400000">
                <a:off x="2012135" y="2050041"/>
                <a:ext cx="961624" cy="339150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725" name="Google Shape;725;p60"/>
              <p:cNvCxnSpPr/>
              <p:nvPr/>
            </p:nvCxnSpPr>
            <p:spPr>
              <a:xfrm>
                <a:off x="2323370" y="1738806"/>
                <a:ext cx="1388003" cy="628511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2687643" y="2128483"/>
                <a:ext cx="1023730" cy="23883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 flipH="1" rot="10800000">
                <a:off x="2662520" y="2367317"/>
                <a:ext cx="1048852" cy="333113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728" name="Google Shape;728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165602" y="1928408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9" name="Google Shape;729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49970" y="2740471"/>
                <a:ext cx="10287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0" name="Google Shape;730;p60"/>
            <p:cNvGrpSpPr/>
            <p:nvPr/>
          </p:nvGrpSpPr>
          <p:grpSpPr>
            <a:xfrm>
              <a:off x="1331625" y="2218914"/>
              <a:ext cx="345273" cy="225009"/>
              <a:chOff x="4750167" y="2721327"/>
              <a:chExt cx="1211263" cy="789931"/>
            </a:xfrm>
          </p:grpSpPr>
          <p:sp>
            <p:nvSpPr>
              <p:cNvPr id="731" name="Google Shape;731;p60"/>
              <p:cNvSpPr/>
              <p:nvPr/>
            </p:nvSpPr>
            <p:spPr>
              <a:xfrm rot="-5400000">
                <a:off x="4699767" y="2958264"/>
                <a:ext cx="685503" cy="211628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732" name="Google Shape;732;p60"/>
              <p:cNvCxnSpPr/>
              <p:nvPr/>
            </p:nvCxnSpPr>
            <p:spPr>
              <a:xfrm flipH="1" rot="10800000">
                <a:off x="5148333" y="2832790"/>
                <a:ext cx="813097" cy="1058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60"/>
              <p:cNvCxnSpPr/>
              <p:nvPr/>
            </p:nvCxnSpPr>
            <p:spPr>
              <a:xfrm>
                <a:off x="4936705" y="2721327"/>
                <a:ext cx="1024725" cy="11146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60"/>
              <p:cNvCxnSpPr/>
              <p:nvPr/>
            </p:nvCxnSpPr>
            <p:spPr>
              <a:xfrm flipH="1" rot="10800000">
                <a:off x="5148333" y="2832790"/>
                <a:ext cx="813097" cy="5573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735" name="Google Shape;735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750167" y="2873389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6" name="Google Shape;736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33797" y="3335998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7" name="Google Shape;737;p60"/>
            <p:cNvGrpSpPr/>
            <p:nvPr/>
          </p:nvGrpSpPr>
          <p:grpSpPr>
            <a:xfrm>
              <a:off x="1896331" y="2250664"/>
              <a:ext cx="418742" cy="212225"/>
              <a:chOff x="7164908" y="2627105"/>
              <a:chExt cx="1469004" cy="745050"/>
            </a:xfrm>
          </p:grpSpPr>
          <p:sp>
            <p:nvSpPr>
              <p:cNvPr id="738" name="Google Shape;738;p60"/>
              <p:cNvSpPr/>
              <p:nvPr/>
            </p:nvSpPr>
            <p:spPr>
              <a:xfrm rot="-5400000">
                <a:off x="7102143" y="2861256"/>
                <a:ext cx="685502" cy="217199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739" name="Google Shape;739;p60"/>
              <p:cNvCxnSpPr/>
              <p:nvPr/>
            </p:nvCxnSpPr>
            <p:spPr>
              <a:xfrm>
                <a:off x="7347433" y="2627105"/>
                <a:ext cx="1286479" cy="2062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60"/>
              <p:cNvCxnSpPr/>
              <p:nvPr/>
            </p:nvCxnSpPr>
            <p:spPr>
              <a:xfrm>
                <a:off x="7553494" y="2833314"/>
                <a:ext cx="108041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60"/>
              <p:cNvCxnSpPr/>
              <p:nvPr/>
            </p:nvCxnSpPr>
            <p:spPr>
              <a:xfrm flipH="1" rot="10800000">
                <a:off x="7553494" y="2833314"/>
                <a:ext cx="1080418" cy="479293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742" name="Google Shape;742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164908" y="2764181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9190" y="3196895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4" name="Google Shape;744;p60"/>
            <p:cNvGrpSpPr/>
            <p:nvPr/>
          </p:nvGrpSpPr>
          <p:grpSpPr>
            <a:xfrm>
              <a:off x="2543310" y="2264952"/>
              <a:ext cx="395650" cy="220363"/>
              <a:chOff x="9783777" y="2702101"/>
              <a:chExt cx="1387991" cy="773622"/>
            </a:xfrm>
          </p:grpSpPr>
          <p:sp>
            <p:nvSpPr>
              <p:cNvPr id="745" name="Google Shape;745;p60"/>
              <p:cNvSpPr/>
              <p:nvPr/>
            </p:nvSpPr>
            <p:spPr>
              <a:xfrm rot="-5400000">
                <a:off x="9715191" y="2939036"/>
                <a:ext cx="685499" cy="211628"/>
              </a:xfrm>
              <a:prstGeom prst="parallelogram">
                <a:avLst>
                  <a:gd fmla="val 112745" name="adj"/>
                </a:avLst>
              </a:prstGeom>
              <a:noFill/>
              <a:ln cap="flat" cmpd="sng" w="25400">
                <a:solidFill>
                  <a:srgbClr val="384B9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cxnSp>
            <p:nvCxnSpPr>
              <p:cNvPr id="746" name="Google Shape;746;p60"/>
              <p:cNvCxnSpPr/>
              <p:nvPr/>
            </p:nvCxnSpPr>
            <p:spPr>
              <a:xfrm>
                <a:off x="9952125" y="2718820"/>
                <a:ext cx="1219643" cy="111464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60"/>
              <p:cNvCxnSpPr/>
              <p:nvPr/>
            </p:nvCxnSpPr>
            <p:spPr>
              <a:xfrm flipH="1" rot="10800000">
                <a:off x="10163753" y="2830284"/>
                <a:ext cx="1008015" cy="10589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60"/>
              <p:cNvCxnSpPr/>
              <p:nvPr/>
            </p:nvCxnSpPr>
            <p:spPr>
              <a:xfrm flipH="1" rot="10800000">
                <a:off x="10163753" y="2830284"/>
                <a:ext cx="1008015" cy="557318"/>
              </a:xfrm>
              <a:prstGeom prst="straightConnector1">
                <a:avLst/>
              </a:prstGeom>
              <a:noFill/>
              <a:ln cap="flat" cmpd="sng" w="9525">
                <a:solidFill>
                  <a:srgbClr val="4962C5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pic>
            <p:nvPicPr>
              <p:cNvPr id="749" name="Google Shape;749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965129" y="3300463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Google Shape;750;p6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783777" y="2882194"/>
                <a:ext cx="106680" cy="1752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51" name="Google Shape;751;p60"/>
            <p:cNvSpPr/>
            <p:nvPr/>
          </p:nvSpPr>
          <p:spPr>
            <a:xfrm>
              <a:off x="3381873" y="2303052"/>
              <a:ext cx="169862" cy="666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52" name="Google Shape;752;p60"/>
            <p:cNvGrpSpPr/>
            <p:nvPr/>
          </p:nvGrpSpPr>
          <p:grpSpPr>
            <a:xfrm>
              <a:off x="298387" y="2415504"/>
              <a:ext cx="198754" cy="39777"/>
              <a:chOff x="-1" y="2"/>
              <a:chExt cx="2187" cy="438"/>
            </a:xfrm>
          </p:grpSpPr>
          <p:sp>
            <p:nvSpPr>
              <p:cNvPr id="753" name="Google Shape;753;p60"/>
              <p:cNvSpPr/>
              <p:nvPr/>
            </p:nvSpPr>
            <p:spPr>
              <a:xfrm>
                <a:off x="-1" y="2"/>
                <a:ext cx="255" cy="438"/>
              </a:xfrm>
              <a:custGeom>
                <a:rect b="b" l="l" r="r" t="t"/>
                <a:pathLst>
                  <a:path extrusionOk="0" h="438" w="255">
                    <a:moveTo>
                      <a:pt x="168" y="191"/>
                    </a:moveTo>
                    <a:lnTo>
                      <a:pt x="95" y="172"/>
                    </a:lnTo>
                    <a:lnTo>
                      <a:pt x="71" y="161"/>
                    </a:lnTo>
                    <a:lnTo>
                      <a:pt x="52" y="144"/>
                    </a:lnTo>
                    <a:lnTo>
                      <a:pt x="41" y="121"/>
                    </a:lnTo>
                    <a:lnTo>
                      <a:pt x="37" y="96"/>
                    </a:lnTo>
                    <a:lnTo>
                      <a:pt x="38" y="80"/>
                    </a:lnTo>
                    <a:lnTo>
                      <a:pt x="43" y="65"/>
                    </a:lnTo>
                    <a:lnTo>
                      <a:pt x="49" y="52"/>
                    </a:lnTo>
                    <a:lnTo>
                      <a:pt x="58" y="40"/>
                    </a:lnTo>
                    <a:lnTo>
                      <a:pt x="69" y="31"/>
                    </a:lnTo>
                    <a:lnTo>
                      <a:pt x="82" y="23"/>
                    </a:lnTo>
                    <a:lnTo>
                      <a:pt x="97" y="18"/>
                    </a:lnTo>
                    <a:lnTo>
                      <a:pt x="113" y="17"/>
                    </a:lnTo>
                    <a:lnTo>
                      <a:pt x="145" y="21"/>
                    </a:lnTo>
                    <a:lnTo>
                      <a:pt x="170" y="33"/>
                    </a:lnTo>
                    <a:lnTo>
                      <a:pt x="189" y="49"/>
                    </a:lnTo>
                    <a:lnTo>
                      <a:pt x="203" y="69"/>
                    </a:lnTo>
                    <a:lnTo>
                      <a:pt x="213" y="91"/>
                    </a:lnTo>
                    <a:lnTo>
                      <a:pt x="219" y="112"/>
                    </a:lnTo>
                    <a:lnTo>
                      <a:pt x="223" y="129"/>
                    </a:lnTo>
                    <a:lnTo>
                      <a:pt x="225" y="143"/>
                    </a:lnTo>
                    <a:lnTo>
                      <a:pt x="226" y="148"/>
                    </a:lnTo>
                    <a:lnTo>
                      <a:pt x="231" y="150"/>
                    </a:lnTo>
                    <a:lnTo>
                      <a:pt x="236" y="149"/>
                    </a:lnTo>
                    <a:lnTo>
                      <a:pt x="238" y="147"/>
                    </a:lnTo>
                    <a:lnTo>
                      <a:pt x="239" y="142"/>
                    </a:lnTo>
                    <a:lnTo>
                      <a:pt x="239" y="135"/>
                    </a:lnTo>
                    <a:lnTo>
                      <a:pt x="239" y="14"/>
                    </a:lnTo>
                    <a:lnTo>
                      <a:pt x="238" y="3"/>
                    </a:lnTo>
                    <a:lnTo>
                      <a:pt x="233" y="0"/>
                    </a:lnTo>
                    <a:lnTo>
                      <a:pt x="228" y="1"/>
                    </a:lnTo>
                    <a:lnTo>
                      <a:pt x="224" y="7"/>
                    </a:lnTo>
                    <a:lnTo>
                      <a:pt x="204" y="42"/>
                    </a:lnTo>
                    <a:lnTo>
                      <a:pt x="189" y="28"/>
                    </a:lnTo>
                    <a:lnTo>
                      <a:pt x="171" y="14"/>
                    </a:lnTo>
                    <a:lnTo>
                      <a:pt x="146" y="4"/>
                    </a:lnTo>
                    <a:lnTo>
                      <a:pt x="112" y="0"/>
                    </a:lnTo>
                    <a:lnTo>
                      <a:pt x="68" y="9"/>
                    </a:lnTo>
                    <a:lnTo>
                      <a:pt x="32" y="34"/>
                    </a:lnTo>
                    <a:lnTo>
                      <a:pt x="9" y="71"/>
                    </a:lnTo>
                    <a:lnTo>
                      <a:pt x="0" y="117"/>
                    </a:lnTo>
                    <a:lnTo>
                      <a:pt x="5" y="153"/>
                    </a:lnTo>
                    <a:lnTo>
                      <a:pt x="21" y="184"/>
                    </a:lnTo>
                    <a:lnTo>
                      <a:pt x="45" y="210"/>
                    </a:lnTo>
                    <a:lnTo>
                      <a:pt x="75" y="227"/>
                    </a:lnTo>
                    <a:lnTo>
                      <a:pt x="84" y="230"/>
                    </a:lnTo>
                    <a:lnTo>
                      <a:pt x="100" y="234"/>
                    </a:lnTo>
                    <a:lnTo>
                      <a:pt x="123" y="240"/>
                    </a:lnTo>
                    <a:lnTo>
                      <a:pt x="151" y="247"/>
                    </a:lnTo>
                    <a:lnTo>
                      <a:pt x="163" y="250"/>
                    </a:lnTo>
                    <a:lnTo>
                      <a:pt x="175" y="255"/>
                    </a:lnTo>
                    <a:lnTo>
                      <a:pt x="188" y="264"/>
                    </a:lnTo>
                    <a:lnTo>
                      <a:pt x="200" y="278"/>
                    </a:lnTo>
                    <a:lnTo>
                      <a:pt x="213" y="304"/>
                    </a:lnTo>
                    <a:lnTo>
                      <a:pt x="218" y="333"/>
                    </a:lnTo>
                    <a:lnTo>
                      <a:pt x="216" y="349"/>
                    </a:lnTo>
                    <a:lnTo>
                      <a:pt x="213" y="365"/>
                    </a:lnTo>
                    <a:lnTo>
                      <a:pt x="206" y="379"/>
                    </a:lnTo>
                    <a:lnTo>
                      <a:pt x="197" y="392"/>
                    </a:lnTo>
                    <a:lnTo>
                      <a:pt x="186" y="403"/>
                    </a:lnTo>
                    <a:lnTo>
                      <a:pt x="173" y="412"/>
                    </a:lnTo>
                    <a:lnTo>
                      <a:pt x="158" y="417"/>
                    </a:lnTo>
                    <a:lnTo>
                      <a:pt x="141" y="419"/>
                    </a:lnTo>
                    <a:lnTo>
                      <a:pt x="124" y="418"/>
                    </a:lnTo>
                    <a:lnTo>
                      <a:pt x="100" y="414"/>
                    </a:lnTo>
                    <a:lnTo>
                      <a:pt x="75" y="404"/>
                    </a:lnTo>
                    <a:lnTo>
                      <a:pt x="50" y="387"/>
                    </a:lnTo>
                    <a:lnTo>
                      <a:pt x="30" y="362"/>
                    </a:lnTo>
                    <a:lnTo>
                      <a:pt x="20" y="336"/>
                    </a:lnTo>
                    <a:lnTo>
                      <a:pt x="16" y="313"/>
                    </a:lnTo>
                    <a:lnTo>
                      <a:pt x="15" y="294"/>
                    </a:lnTo>
                    <a:lnTo>
                      <a:pt x="12" y="289"/>
                    </a:lnTo>
                    <a:lnTo>
                      <a:pt x="8" y="288"/>
                    </a:lnTo>
                    <a:lnTo>
                      <a:pt x="1" y="291"/>
                    </a:lnTo>
                    <a:lnTo>
                      <a:pt x="0" y="303"/>
                    </a:lnTo>
                    <a:lnTo>
                      <a:pt x="0" y="424"/>
                    </a:lnTo>
                    <a:lnTo>
                      <a:pt x="1" y="434"/>
                    </a:lnTo>
                    <a:lnTo>
                      <a:pt x="7" y="438"/>
                    </a:lnTo>
                    <a:lnTo>
                      <a:pt x="11" y="436"/>
                    </a:lnTo>
                    <a:lnTo>
                      <a:pt x="15" y="430"/>
                    </a:lnTo>
                    <a:lnTo>
                      <a:pt x="16" y="429"/>
                    </a:lnTo>
                    <a:lnTo>
                      <a:pt x="18" y="425"/>
                    </a:lnTo>
                    <a:lnTo>
                      <a:pt x="24" y="415"/>
                    </a:lnTo>
                    <a:lnTo>
                      <a:pt x="36" y="396"/>
                    </a:lnTo>
                    <a:lnTo>
                      <a:pt x="52" y="411"/>
                    </a:lnTo>
                    <a:lnTo>
                      <a:pt x="76" y="425"/>
                    </a:lnTo>
                    <a:lnTo>
                      <a:pt x="106" y="434"/>
                    </a:lnTo>
                    <a:lnTo>
                      <a:pt x="141" y="438"/>
                    </a:lnTo>
                    <a:lnTo>
                      <a:pt x="187" y="428"/>
                    </a:lnTo>
                    <a:lnTo>
                      <a:pt x="223" y="400"/>
                    </a:lnTo>
                    <a:lnTo>
                      <a:pt x="246" y="360"/>
                    </a:lnTo>
                    <a:lnTo>
                      <a:pt x="255" y="313"/>
                    </a:lnTo>
                    <a:lnTo>
                      <a:pt x="248" y="270"/>
                    </a:lnTo>
                    <a:lnTo>
                      <a:pt x="230" y="234"/>
                    </a:lnTo>
                    <a:lnTo>
                      <a:pt x="202" y="206"/>
                    </a:lnTo>
                    <a:lnTo>
                      <a:pt x="168" y="1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4" name="Google Shape;754;p60"/>
              <p:cNvSpPr/>
              <p:nvPr/>
            </p:nvSpPr>
            <p:spPr>
              <a:xfrm>
                <a:off x="297" y="56"/>
                <a:ext cx="180" cy="377"/>
              </a:xfrm>
              <a:custGeom>
                <a:rect b="b" l="l" r="r" t="t"/>
                <a:pathLst>
                  <a:path extrusionOk="0" h="377" w="180">
                    <a:moveTo>
                      <a:pt x="89" y="130"/>
                    </a:moveTo>
                    <a:lnTo>
                      <a:pt x="171" y="130"/>
                    </a:lnTo>
                    <a:lnTo>
                      <a:pt x="171" y="111"/>
                    </a:lnTo>
                    <a:lnTo>
                      <a:pt x="89" y="111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70" y="39"/>
                    </a:lnTo>
                    <a:lnTo>
                      <a:pt x="58" y="76"/>
                    </a:lnTo>
                    <a:lnTo>
                      <a:pt x="35" y="104"/>
                    </a:lnTo>
                    <a:lnTo>
                      <a:pt x="0" y="116"/>
                    </a:lnTo>
                    <a:lnTo>
                      <a:pt x="0" y="130"/>
                    </a:lnTo>
                    <a:lnTo>
                      <a:pt x="49" y="130"/>
                    </a:lnTo>
                    <a:lnTo>
                      <a:pt x="49" y="296"/>
                    </a:lnTo>
                    <a:lnTo>
                      <a:pt x="51" y="321"/>
                    </a:lnTo>
                    <a:lnTo>
                      <a:pt x="58" y="340"/>
                    </a:lnTo>
                    <a:lnTo>
                      <a:pt x="67" y="354"/>
                    </a:lnTo>
                    <a:lnTo>
                      <a:pt x="78" y="365"/>
                    </a:lnTo>
                    <a:lnTo>
                      <a:pt x="91" y="371"/>
                    </a:lnTo>
                    <a:lnTo>
                      <a:pt x="103" y="375"/>
                    </a:lnTo>
                    <a:lnTo>
                      <a:pt x="114" y="377"/>
                    </a:lnTo>
                    <a:lnTo>
                      <a:pt x="123" y="377"/>
                    </a:lnTo>
                    <a:lnTo>
                      <a:pt x="137" y="376"/>
                    </a:lnTo>
                    <a:lnTo>
                      <a:pt x="149" y="370"/>
                    </a:lnTo>
                    <a:lnTo>
                      <a:pt x="159" y="362"/>
                    </a:lnTo>
                    <a:lnTo>
                      <a:pt x="167" y="351"/>
                    </a:lnTo>
                    <a:lnTo>
                      <a:pt x="173" y="339"/>
                    </a:lnTo>
                    <a:lnTo>
                      <a:pt x="177" y="325"/>
                    </a:lnTo>
                    <a:lnTo>
                      <a:pt x="179" y="311"/>
                    </a:lnTo>
                    <a:lnTo>
                      <a:pt x="180" y="296"/>
                    </a:lnTo>
                    <a:lnTo>
                      <a:pt x="180" y="262"/>
                    </a:lnTo>
                    <a:lnTo>
                      <a:pt x="165" y="262"/>
                    </a:lnTo>
                    <a:lnTo>
                      <a:pt x="165" y="295"/>
                    </a:lnTo>
                    <a:lnTo>
                      <a:pt x="162" y="324"/>
                    </a:lnTo>
                    <a:lnTo>
                      <a:pt x="154" y="345"/>
                    </a:lnTo>
                    <a:lnTo>
                      <a:pt x="142" y="358"/>
                    </a:lnTo>
                    <a:lnTo>
                      <a:pt x="127" y="362"/>
                    </a:lnTo>
                    <a:lnTo>
                      <a:pt x="114" y="360"/>
                    </a:lnTo>
                    <a:lnTo>
                      <a:pt x="105" y="354"/>
                    </a:lnTo>
                    <a:lnTo>
                      <a:pt x="98" y="344"/>
                    </a:lnTo>
                    <a:lnTo>
                      <a:pt x="93" y="333"/>
                    </a:lnTo>
                    <a:lnTo>
                      <a:pt x="91" y="322"/>
                    </a:lnTo>
                    <a:lnTo>
                      <a:pt x="89" y="312"/>
                    </a:lnTo>
                    <a:lnTo>
                      <a:pt x="89" y="303"/>
                    </a:lnTo>
                    <a:lnTo>
                      <a:pt x="89" y="297"/>
                    </a:lnTo>
                    <a:lnTo>
                      <a:pt x="89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5" name="Google Shape;755;p60"/>
              <p:cNvSpPr/>
              <p:nvPr/>
            </p:nvSpPr>
            <p:spPr>
              <a:xfrm>
                <a:off x="526" y="160"/>
                <a:ext cx="193" cy="267"/>
              </a:xfrm>
              <a:custGeom>
                <a:rect b="b" l="l" r="r" t="t"/>
                <a:pathLst>
                  <a:path extrusionOk="0" h="267" w="193">
                    <a:moveTo>
                      <a:pt x="80" y="67"/>
                    </a:moveTo>
                    <a:lnTo>
                      <a:pt x="80" y="0"/>
                    </a:lnTo>
                    <a:lnTo>
                      <a:pt x="0" y="7"/>
                    </a:lnTo>
                    <a:lnTo>
                      <a:pt x="0" y="26"/>
                    </a:lnTo>
                    <a:lnTo>
                      <a:pt x="13" y="26"/>
                    </a:lnTo>
                    <a:lnTo>
                      <a:pt x="24" y="27"/>
                    </a:lnTo>
                    <a:lnTo>
                      <a:pt x="32" y="29"/>
                    </a:lnTo>
                    <a:lnTo>
                      <a:pt x="37" y="31"/>
                    </a:lnTo>
                    <a:lnTo>
                      <a:pt x="41" y="36"/>
                    </a:lnTo>
                    <a:lnTo>
                      <a:pt x="43" y="42"/>
                    </a:lnTo>
                    <a:lnTo>
                      <a:pt x="44" y="50"/>
                    </a:lnTo>
                    <a:lnTo>
                      <a:pt x="45" y="59"/>
                    </a:lnTo>
                    <a:lnTo>
                      <a:pt x="45" y="221"/>
                    </a:lnTo>
                    <a:lnTo>
                      <a:pt x="43" y="237"/>
                    </a:lnTo>
                    <a:lnTo>
                      <a:pt x="37" y="245"/>
                    </a:lnTo>
                    <a:lnTo>
                      <a:pt x="23" y="248"/>
                    </a:lnTo>
                    <a:lnTo>
                      <a:pt x="0" y="248"/>
                    </a:lnTo>
                    <a:lnTo>
                      <a:pt x="0" y="267"/>
                    </a:lnTo>
                    <a:lnTo>
                      <a:pt x="35" y="266"/>
                    </a:lnTo>
                    <a:lnTo>
                      <a:pt x="65" y="265"/>
                    </a:lnTo>
                    <a:lnTo>
                      <a:pt x="102" y="265"/>
                    </a:lnTo>
                    <a:lnTo>
                      <a:pt x="138" y="267"/>
                    </a:lnTo>
                    <a:lnTo>
                      <a:pt x="138" y="248"/>
                    </a:lnTo>
                    <a:lnTo>
                      <a:pt x="126" y="248"/>
                    </a:lnTo>
                    <a:lnTo>
                      <a:pt x="101" y="247"/>
                    </a:lnTo>
                    <a:lnTo>
                      <a:pt x="89" y="242"/>
                    </a:lnTo>
                    <a:lnTo>
                      <a:pt x="83" y="233"/>
                    </a:lnTo>
                    <a:lnTo>
                      <a:pt x="83" y="220"/>
                    </a:lnTo>
                    <a:lnTo>
                      <a:pt x="83" y="127"/>
                    </a:lnTo>
                    <a:lnTo>
                      <a:pt x="87" y="84"/>
                    </a:lnTo>
                    <a:lnTo>
                      <a:pt x="100" y="48"/>
                    </a:lnTo>
                    <a:lnTo>
                      <a:pt x="121" y="23"/>
                    </a:lnTo>
                    <a:lnTo>
                      <a:pt x="150" y="14"/>
                    </a:lnTo>
                    <a:lnTo>
                      <a:pt x="157" y="14"/>
                    </a:lnTo>
                    <a:lnTo>
                      <a:pt x="154" y="16"/>
                    </a:lnTo>
                    <a:lnTo>
                      <a:pt x="150" y="20"/>
                    </a:lnTo>
                    <a:lnTo>
                      <a:pt x="145" y="28"/>
                    </a:lnTo>
                    <a:lnTo>
                      <a:pt x="143" y="38"/>
                    </a:lnTo>
                    <a:lnTo>
                      <a:pt x="145" y="49"/>
                    </a:lnTo>
                    <a:lnTo>
                      <a:pt x="151" y="57"/>
                    </a:lnTo>
                    <a:lnTo>
                      <a:pt x="159" y="62"/>
                    </a:lnTo>
                    <a:lnTo>
                      <a:pt x="168" y="64"/>
                    </a:lnTo>
                    <a:lnTo>
                      <a:pt x="176" y="62"/>
                    </a:lnTo>
                    <a:lnTo>
                      <a:pt x="184" y="58"/>
                    </a:lnTo>
                    <a:lnTo>
                      <a:pt x="190" y="49"/>
                    </a:lnTo>
                    <a:lnTo>
                      <a:pt x="193" y="37"/>
                    </a:lnTo>
                    <a:lnTo>
                      <a:pt x="190" y="23"/>
                    </a:lnTo>
                    <a:lnTo>
                      <a:pt x="181" y="12"/>
                    </a:lnTo>
                    <a:lnTo>
                      <a:pt x="167" y="3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3" y="7"/>
                    </a:lnTo>
                    <a:lnTo>
                      <a:pt x="112" y="14"/>
                    </a:lnTo>
                    <a:lnTo>
                      <a:pt x="102" y="24"/>
                    </a:lnTo>
                    <a:lnTo>
                      <a:pt x="95" y="34"/>
                    </a:lnTo>
                    <a:lnTo>
                      <a:pt x="88" y="45"/>
                    </a:lnTo>
                    <a:lnTo>
                      <a:pt x="83" y="56"/>
                    </a:lnTo>
                    <a:lnTo>
                      <a:pt x="8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6" name="Google Shape;756;p60"/>
              <p:cNvSpPr/>
              <p:nvPr/>
            </p:nvSpPr>
            <p:spPr>
              <a:xfrm>
                <a:off x="754" y="24"/>
                <a:ext cx="123" cy="403"/>
              </a:xfrm>
              <a:custGeom>
                <a:rect b="b" l="l" r="r" t="t"/>
                <a:pathLst>
                  <a:path extrusionOk="0" h="403" w="123">
                    <a:moveTo>
                      <a:pt x="83" y="136"/>
                    </a:moveTo>
                    <a:lnTo>
                      <a:pt x="2" y="143"/>
                    </a:lnTo>
                    <a:lnTo>
                      <a:pt x="2" y="162"/>
                    </a:lnTo>
                    <a:lnTo>
                      <a:pt x="24" y="163"/>
                    </a:lnTo>
                    <a:lnTo>
                      <a:pt x="37" y="167"/>
                    </a:lnTo>
                    <a:lnTo>
                      <a:pt x="43" y="177"/>
                    </a:lnTo>
                    <a:lnTo>
                      <a:pt x="45" y="195"/>
                    </a:lnTo>
                    <a:lnTo>
                      <a:pt x="45" y="357"/>
                    </a:lnTo>
                    <a:lnTo>
                      <a:pt x="43" y="373"/>
                    </a:lnTo>
                    <a:lnTo>
                      <a:pt x="37" y="381"/>
                    </a:lnTo>
                    <a:lnTo>
                      <a:pt x="23" y="384"/>
                    </a:lnTo>
                    <a:lnTo>
                      <a:pt x="0" y="384"/>
                    </a:lnTo>
                    <a:lnTo>
                      <a:pt x="0" y="403"/>
                    </a:lnTo>
                    <a:lnTo>
                      <a:pt x="16" y="402"/>
                    </a:lnTo>
                    <a:lnTo>
                      <a:pt x="33" y="402"/>
                    </a:lnTo>
                    <a:lnTo>
                      <a:pt x="50" y="401"/>
                    </a:lnTo>
                    <a:lnTo>
                      <a:pt x="63" y="401"/>
                    </a:lnTo>
                    <a:lnTo>
                      <a:pt x="123" y="403"/>
                    </a:lnTo>
                    <a:lnTo>
                      <a:pt x="123" y="384"/>
                    </a:lnTo>
                    <a:lnTo>
                      <a:pt x="101" y="383"/>
                    </a:lnTo>
                    <a:lnTo>
                      <a:pt x="88" y="380"/>
                    </a:lnTo>
                    <a:lnTo>
                      <a:pt x="84" y="372"/>
                    </a:lnTo>
                    <a:lnTo>
                      <a:pt x="83" y="357"/>
                    </a:lnTo>
                    <a:lnTo>
                      <a:pt x="83" y="136"/>
                    </a:lnTo>
                    <a:close/>
                    <a:moveTo>
                      <a:pt x="85" y="31"/>
                    </a:moveTo>
                    <a:lnTo>
                      <a:pt x="82" y="18"/>
                    </a:lnTo>
                    <a:lnTo>
                      <a:pt x="76" y="8"/>
                    </a:lnTo>
                    <a:lnTo>
                      <a:pt x="66" y="2"/>
                    </a:lnTo>
                    <a:lnTo>
                      <a:pt x="54" y="0"/>
                    </a:lnTo>
                    <a:lnTo>
                      <a:pt x="42" y="2"/>
                    </a:lnTo>
                    <a:lnTo>
                      <a:pt x="32" y="10"/>
                    </a:lnTo>
                    <a:lnTo>
                      <a:pt x="26" y="20"/>
                    </a:lnTo>
                    <a:lnTo>
                      <a:pt x="24" y="31"/>
                    </a:lnTo>
                    <a:lnTo>
                      <a:pt x="26" y="43"/>
                    </a:lnTo>
                    <a:lnTo>
                      <a:pt x="32" y="54"/>
                    </a:lnTo>
                    <a:lnTo>
                      <a:pt x="42" y="61"/>
                    </a:lnTo>
                    <a:lnTo>
                      <a:pt x="54" y="63"/>
                    </a:lnTo>
                    <a:lnTo>
                      <a:pt x="66" y="61"/>
                    </a:lnTo>
                    <a:lnTo>
                      <a:pt x="76" y="55"/>
                    </a:lnTo>
                    <a:lnTo>
                      <a:pt x="82" y="45"/>
                    </a:lnTo>
                    <a:lnTo>
                      <a:pt x="85" y="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7" name="Google Shape;757;p60"/>
              <p:cNvSpPr/>
              <p:nvPr/>
            </p:nvSpPr>
            <p:spPr>
              <a:xfrm>
                <a:off x="914" y="8"/>
                <a:ext cx="283" cy="425"/>
              </a:xfrm>
              <a:custGeom>
                <a:rect b="b" l="l" r="r" t="t"/>
                <a:pathLst>
                  <a:path extrusionOk="0" h="425" w="283">
                    <a:moveTo>
                      <a:pt x="199" y="386"/>
                    </a:moveTo>
                    <a:lnTo>
                      <a:pt x="199" y="425"/>
                    </a:lnTo>
                    <a:lnTo>
                      <a:pt x="283" y="419"/>
                    </a:lnTo>
                    <a:lnTo>
                      <a:pt x="283" y="400"/>
                    </a:lnTo>
                    <a:lnTo>
                      <a:pt x="269" y="400"/>
                    </a:lnTo>
                    <a:lnTo>
                      <a:pt x="259" y="399"/>
                    </a:lnTo>
                    <a:lnTo>
                      <a:pt x="251" y="397"/>
                    </a:lnTo>
                    <a:lnTo>
                      <a:pt x="246" y="394"/>
                    </a:lnTo>
                    <a:lnTo>
                      <a:pt x="242" y="390"/>
                    </a:lnTo>
                    <a:lnTo>
                      <a:pt x="240" y="384"/>
                    </a:lnTo>
                    <a:lnTo>
                      <a:pt x="238" y="376"/>
                    </a:lnTo>
                    <a:lnTo>
                      <a:pt x="238" y="366"/>
                    </a:lnTo>
                    <a:lnTo>
                      <a:pt x="238" y="0"/>
                    </a:lnTo>
                    <a:lnTo>
                      <a:pt x="156" y="7"/>
                    </a:lnTo>
                    <a:lnTo>
                      <a:pt x="156" y="26"/>
                    </a:lnTo>
                    <a:lnTo>
                      <a:pt x="169" y="26"/>
                    </a:lnTo>
                    <a:lnTo>
                      <a:pt x="179" y="27"/>
                    </a:lnTo>
                    <a:lnTo>
                      <a:pt x="187" y="29"/>
                    </a:lnTo>
                    <a:lnTo>
                      <a:pt x="193" y="31"/>
                    </a:lnTo>
                    <a:lnTo>
                      <a:pt x="197" y="36"/>
                    </a:lnTo>
                    <a:lnTo>
                      <a:pt x="199" y="42"/>
                    </a:lnTo>
                    <a:lnTo>
                      <a:pt x="200" y="50"/>
                    </a:lnTo>
                    <a:lnTo>
                      <a:pt x="200" y="59"/>
                    </a:lnTo>
                    <a:lnTo>
                      <a:pt x="200" y="190"/>
                    </a:lnTo>
                    <a:lnTo>
                      <a:pt x="186" y="175"/>
                    </a:lnTo>
                    <a:lnTo>
                      <a:pt x="170" y="163"/>
                    </a:lnTo>
                    <a:lnTo>
                      <a:pt x="150" y="155"/>
                    </a:lnTo>
                    <a:lnTo>
                      <a:pt x="128" y="152"/>
                    </a:lnTo>
                    <a:lnTo>
                      <a:pt x="79" y="163"/>
                    </a:lnTo>
                    <a:lnTo>
                      <a:pt x="39" y="191"/>
                    </a:lnTo>
                    <a:lnTo>
                      <a:pt x="10" y="235"/>
                    </a:lnTo>
                    <a:lnTo>
                      <a:pt x="0" y="289"/>
                    </a:lnTo>
                    <a:lnTo>
                      <a:pt x="10" y="343"/>
                    </a:lnTo>
                    <a:lnTo>
                      <a:pt x="36" y="386"/>
                    </a:lnTo>
                    <a:lnTo>
                      <a:pt x="75" y="415"/>
                    </a:lnTo>
                    <a:lnTo>
                      <a:pt x="122" y="425"/>
                    </a:lnTo>
                    <a:lnTo>
                      <a:pt x="147" y="422"/>
                    </a:lnTo>
                    <a:lnTo>
                      <a:pt x="168" y="413"/>
                    </a:lnTo>
                    <a:lnTo>
                      <a:pt x="186" y="400"/>
                    </a:lnTo>
                    <a:lnTo>
                      <a:pt x="199" y="386"/>
                    </a:lnTo>
                    <a:close/>
                    <a:moveTo>
                      <a:pt x="199" y="224"/>
                    </a:moveTo>
                    <a:lnTo>
                      <a:pt x="199" y="348"/>
                    </a:lnTo>
                    <a:lnTo>
                      <a:pt x="198" y="354"/>
                    </a:lnTo>
                    <a:lnTo>
                      <a:pt x="198" y="359"/>
                    </a:lnTo>
                    <a:lnTo>
                      <a:pt x="196" y="364"/>
                    </a:lnTo>
                    <a:lnTo>
                      <a:pt x="192" y="370"/>
                    </a:lnTo>
                    <a:lnTo>
                      <a:pt x="178" y="389"/>
                    </a:lnTo>
                    <a:lnTo>
                      <a:pt x="161" y="402"/>
                    </a:lnTo>
                    <a:lnTo>
                      <a:pt x="143" y="409"/>
                    </a:lnTo>
                    <a:lnTo>
                      <a:pt x="124" y="412"/>
                    </a:lnTo>
                    <a:lnTo>
                      <a:pt x="106" y="409"/>
                    </a:lnTo>
                    <a:lnTo>
                      <a:pt x="90" y="401"/>
                    </a:lnTo>
                    <a:lnTo>
                      <a:pt x="76" y="389"/>
                    </a:lnTo>
                    <a:lnTo>
                      <a:pt x="64" y="373"/>
                    </a:lnTo>
                    <a:lnTo>
                      <a:pt x="55" y="354"/>
                    </a:lnTo>
                    <a:lnTo>
                      <a:pt x="50" y="332"/>
                    </a:lnTo>
                    <a:lnTo>
                      <a:pt x="48" y="310"/>
                    </a:lnTo>
                    <a:lnTo>
                      <a:pt x="48" y="290"/>
                    </a:lnTo>
                    <a:lnTo>
                      <a:pt x="48" y="271"/>
                    </a:lnTo>
                    <a:lnTo>
                      <a:pt x="50" y="249"/>
                    </a:lnTo>
                    <a:lnTo>
                      <a:pt x="56" y="226"/>
                    </a:lnTo>
                    <a:lnTo>
                      <a:pt x="65" y="204"/>
                    </a:lnTo>
                    <a:lnTo>
                      <a:pt x="76" y="190"/>
                    </a:lnTo>
                    <a:lnTo>
                      <a:pt x="91" y="178"/>
                    </a:lnTo>
                    <a:lnTo>
                      <a:pt x="109" y="169"/>
                    </a:lnTo>
                    <a:lnTo>
                      <a:pt x="130" y="166"/>
                    </a:lnTo>
                    <a:lnTo>
                      <a:pt x="146" y="167"/>
                    </a:lnTo>
                    <a:lnTo>
                      <a:pt x="162" y="174"/>
                    </a:lnTo>
                    <a:lnTo>
                      <a:pt x="178" y="185"/>
                    </a:lnTo>
                    <a:lnTo>
                      <a:pt x="192" y="202"/>
                    </a:lnTo>
                    <a:lnTo>
                      <a:pt x="196" y="208"/>
                    </a:lnTo>
                    <a:lnTo>
                      <a:pt x="198" y="213"/>
                    </a:lnTo>
                    <a:lnTo>
                      <a:pt x="198" y="217"/>
                    </a:lnTo>
                    <a:lnTo>
                      <a:pt x="199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8" name="Google Shape;758;p60"/>
              <p:cNvSpPr/>
              <p:nvPr/>
            </p:nvSpPr>
            <p:spPr>
              <a:xfrm>
                <a:off x="1230" y="157"/>
                <a:ext cx="222" cy="276"/>
              </a:xfrm>
              <a:custGeom>
                <a:rect b="b" l="l" r="r" t="t"/>
                <a:pathLst>
                  <a:path extrusionOk="0" h="276" w="222">
                    <a:moveTo>
                      <a:pt x="48" y="118"/>
                    </a:moveTo>
                    <a:lnTo>
                      <a:pt x="58" y="64"/>
                    </a:lnTo>
                    <a:lnTo>
                      <a:pt x="78" y="32"/>
                    </a:lnTo>
                    <a:lnTo>
                      <a:pt x="100" y="17"/>
                    </a:lnTo>
                    <a:lnTo>
                      <a:pt x="119" y="13"/>
                    </a:lnTo>
                    <a:lnTo>
                      <a:pt x="139" y="17"/>
                    </a:lnTo>
                    <a:lnTo>
                      <a:pt x="154" y="26"/>
                    </a:lnTo>
                    <a:lnTo>
                      <a:pt x="166" y="40"/>
                    </a:lnTo>
                    <a:lnTo>
                      <a:pt x="174" y="57"/>
                    </a:lnTo>
                    <a:lnTo>
                      <a:pt x="179" y="74"/>
                    </a:lnTo>
                    <a:lnTo>
                      <a:pt x="182" y="91"/>
                    </a:lnTo>
                    <a:lnTo>
                      <a:pt x="184" y="106"/>
                    </a:lnTo>
                    <a:lnTo>
                      <a:pt x="184" y="118"/>
                    </a:lnTo>
                    <a:lnTo>
                      <a:pt x="48" y="118"/>
                    </a:lnTo>
                    <a:close/>
                    <a:moveTo>
                      <a:pt x="47" y="130"/>
                    </a:moveTo>
                    <a:lnTo>
                      <a:pt x="207" y="130"/>
                    </a:lnTo>
                    <a:lnTo>
                      <a:pt x="215" y="130"/>
                    </a:lnTo>
                    <a:lnTo>
                      <a:pt x="219" y="129"/>
                    </a:lnTo>
                    <a:lnTo>
                      <a:pt x="221" y="125"/>
                    </a:lnTo>
                    <a:lnTo>
                      <a:pt x="222" y="118"/>
                    </a:lnTo>
                    <a:lnTo>
                      <a:pt x="216" y="74"/>
                    </a:lnTo>
                    <a:lnTo>
                      <a:pt x="198" y="36"/>
                    </a:lnTo>
                    <a:lnTo>
                      <a:pt x="165" y="10"/>
                    </a:lnTo>
                    <a:lnTo>
                      <a:pt x="119" y="0"/>
                    </a:lnTo>
                    <a:lnTo>
                      <a:pt x="72" y="10"/>
                    </a:lnTo>
                    <a:lnTo>
                      <a:pt x="34" y="40"/>
                    </a:lnTo>
                    <a:lnTo>
                      <a:pt x="9" y="84"/>
                    </a:lnTo>
                    <a:lnTo>
                      <a:pt x="0" y="137"/>
                    </a:lnTo>
                    <a:lnTo>
                      <a:pt x="10" y="193"/>
                    </a:lnTo>
                    <a:lnTo>
                      <a:pt x="38" y="237"/>
                    </a:lnTo>
                    <a:lnTo>
                      <a:pt x="78" y="266"/>
                    </a:lnTo>
                    <a:lnTo>
                      <a:pt x="126" y="276"/>
                    </a:lnTo>
                    <a:lnTo>
                      <a:pt x="171" y="266"/>
                    </a:lnTo>
                    <a:lnTo>
                      <a:pt x="200" y="241"/>
                    </a:lnTo>
                    <a:lnTo>
                      <a:pt x="217" y="215"/>
                    </a:lnTo>
                    <a:lnTo>
                      <a:pt x="222" y="198"/>
                    </a:lnTo>
                    <a:lnTo>
                      <a:pt x="219" y="192"/>
                    </a:lnTo>
                    <a:lnTo>
                      <a:pt x="214" y="191"/>
                    </a:lnTo>
                    <a:lnTo>
                      <a:pt x="209" y="193"/>
                    </a:lnTo>
                    <a:lnTo>
                      <a:pt x="207" y="199"/>
                    </a:lnTo>
                    <a:lnTo>
                      <a:pt x="198" y="220"/>
                    </a:lnTo>
                    <a:lnTo>
                      <a:pt x="187" y="235"/>
                    </a:lnTo>
                    <a:lnTo>
                      <a:pt x="175" y="246"/>
                    </a:lnTo>
                    <a:lnTo>
                      <a:pt x="163" y="254"/>
                    </a:lnTo>
                    <a:lnTo>
                      <a:pt x="151" y="258"/>
                    </a:lnTo>
                    <a:lnTo>
                      <a:pt x="141" y="260"/>
                    </a:lnTo>
                    <a:lnTo>
                      <a:pt x="134" y="261"/>
                    </a:lnTo>
                    <a:lnTo>
                      <a:pt x="129" y="261"/>
                    </a:lnTo>
                    <a:lnTo>
                      <a:pt x="109" y="258"/>
                    </a:lnTo>
                    <a:lnTo>
                      <a:pt x="91" y="249"/>
                    </a:lnTo>
                    <a:lnTo>
                      <a:pt x="76" y="237"/>
                    </a:lnTo>
                    <a:lnTo>
                      <a:pt x="65" y="221"/>
                    </a:lnTo>
                    <a:lnTo>
                      <a:pt x="55" y="198"/>
                    </a:lnTo>
                    <a:lnTo>
                      <a:pt x="50" y="173"/>
                    </a:lnTo>
                    <a:lnTo>
                      <a:pt x="48" y="150"/>
                    </a:lnTo>
                    <a:lnTo>
                      <a:pt x="47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59" name="Google Shape;759;p60"/>
              <p:cNvSpPr/>
              <p:nvPr/>
            </p:nvSpPr>
            <p:spPr>
              <a:xfrm>
                <a:off x="1501" y="206"/>
                <a:ext cx="382" cy="141"/>
              </a:xfrm>
              <a:custGeom>
                <a:rect b="b" l="l" r="r" t="t"/>
                <a:pathLst>
                  <a:path extrusionOk="0" h="141" w="382">
                    <a:moveTo>
                      <a:pt x="362" y="24"/>
                    </a:moveTo>
                    <a:lnTo>
                      <a:pt x="369" y="23"/>
                    </a:lnTo>
                    <a:lnTo>
                      <a:pt x="375" y="22"/>
                    </a:lnTo>
                    <a:lnTo>
                      <a:pt x="380" y="19"/>
                    </a:lnTo>
                    <a:lnTo>
                      <a:pt x="382" y="12"/>
                    </a:lnTo>
                    <a:lnTo>
                      <a:pt x="380" y="5"/>
                    </a:lnTo>
                    <a:lnTo>
                      <a:pt x="375" y="1"/>
                    </a:lnTo>
                    <a:lnTo>
                      <a:pt x="369" y="0"/>
                    </a:lnTo>
                    <a:lnTo>
                      <a:pt x="363" y="0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6" y="1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2" y="19"/>
                    </a:lnTo>
                    <a:lnTo>
                      <a:pt x="7" y="22"/>
                    </a:lnTo>
                    <a:lnTo>
                      <a:pt x="13" y="23"/>
                    </a:lnTo>
                    <a:lnTo>
                      <a:pt x="20" y="24"/>
                    </a:lnTo>
                    <a:lnTo>
                      <a:pt x="362" y="24"/>
                    </a:lnTo>
                    <a:close/>
                    <a:moveTo>
                      <a:pt x="363" y="141"/>
                    </a:moveTo>
                    <a:lnTo>
                      <a:pt x="369" y="140"/>
                    </a:lnTo>
                    <a:lnTo>
                      <a:pt x="375" y="139"/>
                    </a:lnTo>
                    <a:lnTo>
                      <a:pt x="380" y="135"/>
                    </a:lnTo>
                    <a:lnTo>
                      <a:pt x="382" y="128"/>
                    </a:lnTo>
                    <a:lnTo>
                      <a:pt x="380" y="121"/>
                    </a:lnTo>
                    <a:lnTo>
                      <a:pt x="375" y="118"/>
                    </a:lnTo>
                    <a:lnTo>
                      <a:pt x="369" y="117"/>
                    </a:lnTo>
                    <a:lnTo>
                      <a:pt x="362" y="117"/>
                    </a:lnTo>
                    <a:lnTo>
                      <a:pt x="20" y="117"/>
                    </a:lnTo>
                    <a:lnTo>
                      <a:pt x="13" y="117"/>
                    </a:lnTo>
                    <a:lnTo>
                      <a:pt x="7" y="118"/>
                    </a:lnTo>
                    <a:lnTo>
                      <a:pt x="2" y="121"/>
                    </a:lnTo>
                    <a:lnTo>
                      <a:pt x="0" y="128"/>
                    </a:lnTo>
                    <a:lnTo>
                      <a:pt x="2" y="135"/>
                    </a:lnTo>
                    <a:lnTo>
                      <a:pt x="6" y="139"/>
                    </a:lnTo>
                    <a:lnTo>
                      <a:pt x="12" y="140"/>
                    </a:lnTo>
                    <a:lnTo>
                      <a:pt x="19" y="141"/>
                    </a:lnTo>
                    <a:lnTo>
                      <a:pt x="363" y="1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60" name="Google Shape;760;p60"/>
              <p:cNvSpPr/>
              <p:nvPr/>
            </p:nvSpPr>
            <p:spPr>
              <a:xfrm>
                <a:off x="1932" y="19"/>
                <a:ext cx="254" cy="408"/>
              </a:xfrm>
              <a:custGeom>
                <a:rect b="b" l="l" r="r" t="t"/>
                <a:pathLst>
                  <a:path extrusionOk="0" h="408" w="254">
                    <a:moveTo>
                      <a:pt x="152" y="308"/>
                    </a:moveTo>
                    <a:lnTo>
                      <a:pt x="152" y="361"/>
                    </a:lnTo>
                    <a:lnTo>
                      <a:pt x="151" y="374"/>
                    </a:lnTo>
                    <a:lnTo>
                      <a:pt x="147" y="383"/>
                    </a:lnTo>
                    <a:lnTo>
                      <a:pt x="133" y="388"/>
                    </a:lnTo>
                    <a:lnTo>
                      <a:pt x="109" y="389"/>
                    </a:lnTo>
                    <a:lnTo>
                      <a:pt x="97" y="389"/>
                    </a:lnTo>
                    <a:lnTo>
                      <a:pt x="97" y="408"/>
                    </a:lnTo>
                    <a:lnTo>
                      <a:pt x="135" y="406"/>
                    </a:lnTo>
                    <a:lnTo>
                      <a:pt x="174" y="406"/>
                    </a:lnTo>
                    <a:lnTo>
                      <a:pt x="214" y="406"/>
                    </a:lnTo>
                    <a:lnTo>
                      <a:pt x="252" y="408"/>
                    </a:lnTo>
                    <a:lnTo>
                      <a:pt x="252" y="389"/>
                    </a:lnTo>
                    <a:lnTo>
                      <a:pt x="240" y="389"/>
                    </a:lnTo>
                    <a:lnTo>
                      <a:pt x="215" y="388"/>
                    </a:lnTo>
                    <a:lnTo>
                      <a:pt x="203" y="383"/>
                    </a:lnTo>
                    <a:lnTo>
                      <a:pt x="197" y="374"/>
                    </a:lnTo>
                    <a:lnTo>
                      <a:pt x="196" y="361"/>
                    </a:lnTo>
                    <a:lnTo>
                      <a:pt x="196" y="308"/>
                    </a:lnTo>
                    <a:lnTo>
                      <a:pt x="254" y="308"/>
                    </a:lnTo>
                    <a:lnTo>
                      <a:pt x="254" y="290"/>
                    </a:lnTo>
                    <a:lnTo>
                      <a:pt x="196" y="290"/>
                    </a:lnTo>
                    <a:lnTo>
                      <a:pt x="196" y="15"/>
                    </a:lnTo>
                    <a:lnTo>
                      <a:pt x="196" y="8"/>
                    </a:lnTo>
                    <a:lnTo>
                      <a:pt x="195" y="3"/>
                    </a:lnTo>
                    <a:lnTo>
                      <a:pt x="193" y="1"/>
                    </a:lnTo>
                    <a:lnTo>
                      <a:pt x="187" y="0"/>
                    </a:lnTo>
                    <a:lnTo>
                      <a:pt x="181" y="1"/>
                    </a:lnTo>
                    <a:lnTo>
                      <a:pt x="176" y="7"/>
                    </a:lnTo>
                    <a:lnTo>
                      <a:pt x="0" y="290"/>
                    </a:lnTo>
                    <a:lnTo>
                      <a:pt x="0" y="308"/>
                    </a:lnTo>
                    <a:lnTo>
                      <a:pt x="152" y="308"/>
                    </a:lnTo>
                    <a:close/>
                    <a:moveTo>
                      <a:pt x="156" y="290"/>
                    </a:moveTo>
                    <a:lnTo>
                      <a:pt x="16" y="290"/>
                    </a:lnTo>
                    <a:lnTo>
                      <a:pt x="156" y="65"/>
                    </a:lnTo>
                    <a:lnTo>
                      <a:pt x="156" y="2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83200" lIns="166425" spcFirstLastPara="1" rIns="166425" wrap="square" tIns="83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761" name="Google Shape;761;p60"/>
            <p:cNvSpPr/>
            <p:nvPr/>
          </p:nvSpPr>
          <p:spPr>
            <a:xfrm>
              <a:off x="3603733" y="2271878"/>
              <a:ext cx="151356" cy="320007"/>
            </a:xfrm>
            <a:prstGeom prst="cube">
              <a:avLst>
                <a:gd fmla="val 48764" name="adj"/>
              </a:avLst>
            </a:prstGeom>
            <a:solidFill>
              <a:srgbClr val="C6CAE4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2" name="Google Shape;762;p60"/>
            <p:cNvSpPr/>
            <p:nvPr/>
          </p:nvSpPr>
          <p:spPr>
            <a:xfrm rot="5400000">
              <a:off x="3692657" y="2598598"/>
              <a:ext cx="88257" cy="184218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rgbClr val="4962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3" name="Google Shape;763;p60"/>
            <p:cNvSpPr txBox="1"/>
            <p:nvPr/>
          </p:nvSpPr>
          <p:spPr>
            <a:xfrm>
              <a:off x="3381873" y="2694026"/>
              <a:ext cx="710451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3200" lIns="166425" spcFirstLastPara="1" rIns="166425" wrap="square" tIns="83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NClasses</a:t>
              </a:r>
              <a:endParaRPr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64" name="Google Shape;764;p60"/>
          <p:cNvSpPr txBox="1"/>
          <p:nvPr/>
        </p:nvSpPr>
        <p:spPr>
          <a:xfrm>
            <a:off x="479847" y="2609077"/>
            <a:ext cx="7866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-469900" lvl="0" marL="520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Проблема</a:t>
            </a:r>
            <a:r>
              <a:rPr lang="ru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 ответ должен быть близок по размеру ко входу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520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Проблема: чем глубже тем лучше понимаем что изображено, но забываем контекст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69900" lvl="0" marL="520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ru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Receptive field на последних слоях должен быть достаточно большим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61"/>
          <p:cNvGrpSpPr/>
          <p:nvPr/>
        </p:nvGrpSpPr>
        <p:grpSpPr>
          <a:xfrm>
            <a:off x="612216" y="1693034"/>
            <a:ext cx="6065629" cy="1879335"/>
            <a:chOff x="319088" y="1792288"/>
            <a:chExt cx="3049587" cy="1266825"/>
          </a:xfrm>
        </p:grpSpPr>
        <p:grpSp>
          <p:nvGrpSpPr>
            <p:cNvPr id="770" name="Google Shape;770;p61"/>
            <p:cNvGrpSpPr/>
            <p:nvPr/>
          </p:nvGrpSpPr>
          <p:grpSpPr>
            <a:xfrm>
              <a:off x="319088" y="1914525"/>
              <a:ext cx="754062" cy="739775"/>
              <a:chOff x="319543" y="1914254"/>
              <a:chExt cx="752928" cy="740045"/>
            </a:xfrm>
          </p:grpSpPr>
          <p:sp>
            <p:nvSpPr>
              <p:cNvPr id="771" name="Google Shape;771;p61"/>
              <p:cNvSpPr/>
              <p:nvPr/>
            </p:nvSpPr>
            <p:spPr>
              <a:xfrm>
                <a:off x="319543" y="1914254"/>
                <a:ext cx="228256" cy="225507"/>
              </a:xfrm>
              <a:prstGeom prst="rect">
                <a:avLst/>
              </a:prstGeom>
              <a:solidFill>
                <a:srgbClr val="F78B79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2" name="Google Shape;772;p61"/>
              <p:cNvSpPr/>
              <p:nvPr/>
            </p:nvSpPr>
            <p:spPr>
              <a:xfrm>
                <a:off x="581086" y="1914254"/>
                <a:ext cx="229842" cy="225507"/>
              </a:xfrm>
              <a:prstGeom prst="rect">
                <a:avLst/>
              </a:prstGeom>
              <a:solidFill>
                <a:srgbClr val="34AC8B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3" name="Google Shape;773;p61"/>
              <p:cNvSpPr/>
              <p:nvPr/>
            </p:nvSpPr>
            <p:spPr>
              <a:xfrm>
                <a:off x="844215" y="1914254"/>
                <a:ext cx="228256" cy="225507"/>
              </a:xfrm>
              <a:prstGeom prst="rect">
                <a:avLst/>
              </a:prstGeom>
              <a:solidFill>
                <a:srgbClr val="93A3DE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4" name="Google Shape;774;p61"/>
              <p:cNvSpPr/>
              <p:nvPr/>
            </p:nvSpPr>
            <p:spPr>
              <a:xfrm>
                <a:off x="319543" y="2171523"/>
                <a:ext cx="228256" cy="225507"/>
              </a:xfrm>
              <a:prstGeom prst="rect">
                <a:avLst/>
              </a:prstGeom>
              <a:solidFill>
                <a:srgbClr val="FEB179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581086" y="2171523"/>
                <a:ext cx="228256" cy="225507"/>
              </a:xfrm>
              <a:prstGeom prst="rect">
                <a:avLst/>
              </a:prstGeom>
              <a:solidFill>
                <a:srgbClr val="F9B2A6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842630" y="2171523"/>
                <a:ext cx="229841" cy="225507"/>
              </a:xfrm>
              <a:prstGeom prst="rect">
                <a:avLst/>
              </a:prstGeom>
              <a:solidFill>
                <a:srgbClr val="31479F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7" name="Google Shape;777;p61"/>
              <p:cNvSpPr/>
              <p:nvPr/>
            </p:nvSpPr>
            <p:spPr>
              <a:xfrm>
                <a:off x="319543" y="2428792"/>
                <a:ext cx="228256" cy="225507"/>
              </a:xfrm>
              <a:prstGeom prst="rect">
                <a:avLst/>
              </a:prstGeom>
              <a:solidFill>
                <a:srgbClr val="00B050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581086" y="2428792"/>
                <a:ext cx="228256" cy="225507"/>
              </a:xfrm>
              <a:prstGeom prst="rect">
                <a:avLst/>
              </a:prstGeom>
              <a:solidFill>
                <a:srgbClr val="D85C00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842630" y="2428792"/>
                <a:ext cx="228256" cy="225507"/>
              </a:xfrm>
              <a:prstGeom prst="rect">
                <a:avLst/>
              </a:prstGeom>
              <a:solidFill>
                <a:srgbClr val="34AC8B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3200" lIns="166425" spcFirstLastPara="1" rIns="166425" wrap="square" tIns="832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sp>
          <p:nvSpPr>
            <p:cNvPr id="780" name="Google Shape;780;p61"/>
            <p:cNvSpPr/>
            <p:nvPr/>
          </p:nvSpPr>
          <p:spPr>
            <a:xfrm>
              <a:off x="2092325" y="1801813"/>
              <a:ext cx="228600" cy="225425"/>
            </a:xfrm>
            <a:prstGeom prst="rect">
              <a:avLst/>
            </a:prstGeom>
            <a:solidFill>
              <a:srgbClr val="F78B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1" name="Google Shape;781;p61"/>
            <p:cNvSpPr/>
            <p:nvPr/>
          </p:nvSpPr>
          <p:spPr>
            <a:xfrm>
              <a:off x="2616200" y="1792288"/>
              <a:ext cx="228600" cy="225425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3140075" y="1793875"/>
              <a:ext cx="228600" cy="225425"/>
            </a:xfrm>
            <a:prstGeom prst="rect">
              <a:avLst/>
            </a:prstGeom>
            <a:solidFill>
              <a:srgbClr val="93A3DE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Google Shape;783;p61"/>
            <p:cNvSpPr/>
            <p:nvPr/>
          </p:nvSpPr>
          <p:spPr>
            <a:xfrm>
              <a:off x="2092325" y="2571750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Google Shape;784;p61"/>
            <p:cNvSpPr/>
            <p:nvPr/>
          </p:nvSpPr>
          <p:spPr>
            <a:xfrm>
              <a:off x="2616200" y="2316163"/>
              <a:ext cx="228600" cy="225425"/>
            </a:xfrm>
            <a:prstGeom prst="rect">
              <a:avLst/>
            </a:prstGeom>
            <a:solidFill>
              <a:srgbClr val="F9B2A6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Google Shape;785;p61"/>
            <p:cNvSpPr/>
            <p:nvPr/>
          </p:nvSpPr>
          <p:spPr>
            <a:xfrm>
              <a:off x="3140075" y="2316163"/>
              <a:ext cx="228600" cy="225425"/>
            </a:xfrm>
            <a:prstGeom prst="rect">
              <a:avLst/>
            </a:prstGeom>
            <a:solidFill>
              <a:srgbClr val="31479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2084388" y="2833688"/>
              <a:ext cx="228600" cy="225425"/>
            </a:xfrm>
            <a:prstGeom prst="rect">
              <a:avLst/>
            </a:prstGeom>
            <a:solidFill>
              <a:srgbClr val="00B05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Google Shape;787;p61"/>
            <p:cNvSpPr/>
            <p:nvPr/>
          </p:nvSpPr>
          <p:spPr>
            <a:xfrm>
              <a:off x="2613025" y="2830513"/>
              <a:ext cx="228600" cy="225425"/>
            </a:xfrm>
            <a:prstGeom prst="rect">
              <a:avLst/>
            </a:prstGeom>
            <a:solidFill>
              <a:srgbClr val="D85C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61"/>
            <p:cNvSpPr/>
            <p:nvPr/>
          </p:nvSpPr>
          <p:spPr>
            <a:xfrm>
              <a:off x="2355850" y="2058988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61"/>
            <p:cNvSpPr/>
            <p:nvPr/>
          </p:nvSpPr>
          <p:spPr>
            <a:xfrm>
              <a:off x="2092325" y="2057400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Google Shape;790;p61"/>
            <p:cNvSpPr/>
            <p:nvPr/>
          </p:nvSpPr>
          <p:spPr>
            <a:xfrm>
              <a:off x="2352675" y="2573338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61"/>
            <p:cNvSpPr/>
            <p:nvPr/>
          </p:nvSpPr>
          <p:spPr>
            <a:xfrm>
              <a:off x="2614613" y="2573338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61"/>
            <p:cNvSpPr/>
            <p:nvPr/>
          </p:nvSpPr>
          <p:spPr>
            <a:xfrm>
              <a:off x="2090738" y="2316163"/>
              <a:ext cx="228600" cy="225425"/>
            </a:xfrm>
            <a:prstGeom prst="rect">
              <a:avLst/>
            </a:prstGeom>
            <a:solidFill>
              <a:srgbClr val="FEB1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Google Shape;793;p61"/>
            <p:cNvSpPr/>
            <p:nvPr/>
          </p:nvSpPr>
          <p:spPr>
            <a:xfrm>
              <a:off x="2352675" y="2830513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2352675" y="2320925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Google Shape;795;p61"/>
            <p:cNvSpPr/>
            <p:nvPr/>
          </p:nvSpPr>
          <p:spPr>
            <a:xfrm>
              <a:off x="2352675" y="1795463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Google Shape;796;p61"/>
            <p:cNvSpPr/>
            <p:nvPr/>
          </p:nvSpPr>
          <p:spPr>
            <a:xfrm>
              <a:off x="2878138" y="1792288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61"/>
            <p:cNvSpPr/>
            <p:nvPr/>
          </p:nvSpPr>
          <p:spPr>
            <a:xfrm>
              <a:off x="2878138" y="2057400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61"/>
            <p:cNvSpPr/>
            <p:nvPr/>
          </p:nvSpPr>
          <p:spPr>
            <a:xfrm>
              <a:off x="3140075" y="2057400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Google Shape;799;p61"/>
            <p:cNvSpPr/>
            <p:nvPr/>
          </p:nvSpPr>
          <p:spPr>
            <a:xfrm>
              <a:off x="2878138" y="2314575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61"/>
            <p:cNvSpPr/>
            <p:nvPr/>
          </p:nvSpPr>
          <p:spPr>
            <a:xfrm>
              <a:off x="2616200" y="2057400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Google Shape;801;p61"/>
            <p:cNvSpPr/>
            <p:nvPr/>
          </p:nvSpPr>
          <p:spPr>
            <a:xfrm>
              <a:off x="2878138" y="2576513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61"/>
            <p:cNvSpPr/>
            <p:nvPr/>
          </p:nvSpPr>
          <p:spPr>
            <a:xfrm>
              <a:off x="3140075" y="2833688"/>
              <a:ext cx="228600" cy="225425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Google Shape;803;p61"/>
            <p:cNvSpPr/>
            <p:nvPr/>
          </p:nvSpPr>
          <p:spPr>
            <a:xfrm>
              <a:off x="2878138" y="2833688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61"/>
            <p:cNvSpPr/>
            <p:nvPr/>
          </p:nvSpPr>
          <p:spPr>
            <a:xfrm>
              <a:off x="3140075" y="2576513"/>
              <a:ext cx="228600" cy="225425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61"/>
            <p:cNvSpPr/>
            <p:nvPr/>
          </p:nvSpPr>
          <p:spPr>
            <a:xfrm rot="-5400000">
              <a:off x="1476376" y="2111375"/>
              <a:ext cx="279400" cy="39687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06" name="Google Shape;806;p61"/>
          <p:cNvSpPr/>
          <p:nvPr/>
        </p:nvSpPr>
        <p:spPr>
          <a:xfrm>
            <a:off x="5168412" y="2072231"/>
            <a:ext cx="1518600" cy="113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7" name="Google Shape;807;p61"/>
          <p:cNvSpPr/>
          <p:nvPr/>
        </p:nvSpPr>
        <p:spPr>
          <a:xfrm>
            <a:off x="4650589" y="1688354"/>
            <a:ext cx="1521900" cy="113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8" name="Google Shape;808;p61"/>
          <p:cNvSpPr/>
          <p:nvPr/>
        </p:nvSpPr>
        <p:spPr>
          <a:xfrm rot="-5400000">
            <a:off x="7524637" y="2087659"/>
            <a:ext cx="412200" cy="78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9" name="Google Shape;80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“расширения” изображения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4" name="Google Shape;814;p62"/>
          <p:cNvGrpSpPr/>
          <p:nvPr/>
        </p:nvGrpSpPr>
        <p:grpSpPr>
          <a:xfrm>
            <a:off x="816198" y="1620344"/>
            <a:ext cx="1499757" cy="1097487"/>
            <a:chOff x="319543" y="1914254"/>
            <a:chExt cx="752928" cy="740045"/>
          </a:xfrm>
        </p:grpSpPr>
        <p:sp>
          <p:nvSpPr>
            <p:cNvPr id="815" name="Google Shape;815;p62"/>
            <p:cNvSpPr/>
            <p:nvPr/>
          </p:nvSpPr>
          <p:spPr>
            <a:xfrm>
              <a:off x="319543" y="1914254"/>
              <a:ext cx="228256" cy="225507"/>
            </a:xfrm>
            <a:prstGeom prst="rect">
              <a:avLst/>
            </a:prstGeom>
            <a:solidFill>
              <a:srgbClr val="F78B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581087" y="1914254"/>
              <a:ext cx="229841" cy="225507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7" name="Google Shape;817;p62"/>
            <p:cNvSpPr/>
            <p:nvPr/>
          </p:nvSpPr>
          <p:spPr>
            <a:xfrm>
              <a:off x="844215" y="1914254"/>
              <a:ext cx="228256" cy="225507"/>
            </a:xfrm>
            <a:prstGeom prst="rect">
              <a:avLst/>
            </a:prstGeom>
            <a:solidFill>
              <a:srgbClr val="93A3DE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8" name="Google Shape;818;p62"/>
            <p:cNvSpPr/>
            <p:nvPr/>
          </p:nvSpPr>
          <p:spPr>
            <a:xfrm>
              <a:off x="319543" y="2171523"/>
              <a:ext cx="228256" cy="225507"/>
            </a:xfrm>
            <a:prstGeom prst="rect">
              <a:avLst/>
            </a:prstGeom>
            <a:solidFill>
              <a:srgbClr val="FEB1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81087" y="2171523"/>
              <a:ext cx="228256" cy="225507"/>
            </a:xfrm>
            <a:prstGeom prst="rect">
              <a:avLst/>
            </a:prstGeom>
            <a:solidFill>
              <a:srgbClr val="F9B2A6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0" name="Google Shape;820;p62"/>
            <p:cNvSpPr/>
            <p:nvPr/>
          </p:nvSpPr>
          <p:spPr>
            <a:xfrm>
              <a:off x="842629" y="2171523"/>
              <a:ext cx="229842" cy="225507"/>
            </a:xfrm>
            <a:prstGeom prst="rect">
              <a:avLst/>
            </a:prstGeom>
            <a:solidFill>
              <a:srgbClr val="31479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1" name="Google Shape;821;p62"/>
            <p:cNvSpPr/>
            <p:nvPr/>
          </p:nvSpPr>
          <p:spPr>
            <a:xfrm>
              <a:off x="319543" y="2428792"/>
              <a:ext cx="228256" cy="225507"/>
            </a:xfrm>
            <a:prstGeom prst="rect">
              <a:avLst/>
            </a:prstGeom>
            <a:solidFill>
              <a:srgbClr val="00B05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581087" y="2428792"/>
              <a:ext cx="228256" cy="225507"/>
            </a:xfrm>
            <a:prstGeom prst="rect">
              <a:avLst/>
            </a:prstGeom>
            <a:solidFill>
              <a:srgbClr val="D85C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842629" y="2428792"/>
              <a:ext cx="228256" cy="225507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24" name="Google Shape;824;p62"/>
          <p:cNvSpPr/>
          <p:nvPr/>
        </p:nvSpPr>
        <p:spPr>
          <a:xfrm>
            <a:off x="4343096" y="1453085"/>
            <a:ext cx="454800" cy="334500"/>
          </a:xfrm>
          <a:prstGeom prst="rect">
            <a:avLst/>
          </a:prstGeom>
          <a:solidFill>
            <a:srgbClr val="F78B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2"/>
          <p:cNvSpPr/>
          <p:nvPr/>
        </p:nvSpPr>
        <p:spPr>
          <a:xfrm>
            <a:off x="5385057" y="1438955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6" name="Google Shape;826;p62"/>
          <p:cNvSpPr/>
          <p:nvPr/>
        </p:nvSpPr>
        <p:spPr>
          <a:xfrm>
            <a:off x="6427019" y="1441311"/>
            <a:ext cx="454800" cy="334500"/>
          </a:xfrm>
          <a:prstGeom prst="rect">
            <a:avLst/>
          </a:prstGeom>
          <a:solidFill>
            <a:srgbClr val="93A3D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7" name="Google Shape;827;p62"/>
          <p:cNvSpPr/>
          <p:nvPr/>
        </p:nvSpPr>
        <p:spPr>
          <a:xfrm>
            <a:off x="4343096" y="2595301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8" name="Google Shape;828;p62"/>
          <p:cNvSpPr/>
          <p:nvPr/>
        </p:nvSpPr>
        <p:spPr>
          <a:xfrm>
            <a:off x="5385057" y="2216132"/>
            <a:ext cx="454800" cy="334500"/>
          </a:xfrm>
          <a:prstGeom prst="rect">
            <a:avLst/>
          </a:prstGeom>
          <a:solidFill>
            <a:srgbClr val="F9B2A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9" name="Google Shape;829;p62"/>
          <p:cNvSpPr/>
          <p:nvPr/>
        </p:nvSpPr>
        <p:spPr>
          <a:xfrm>
            <a:off x="6427019" y="2216132"/>
            <a:ext cx="454800" cy="334500"/>
          </a:xfrm>
          <a:prstGeom prst="rect">
            <a:avLst/>
          </a:prstGeom>
          <a:solidFill>
            <a:srgbClr val="31479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0" name="Google Shape;830;p62"/>
          <p:cNvSpPr/>
          <p:nvPr/>
        </p:nvSpPr>
        <p:spPr>
          <a:xfrm>
            <a:off x="4327307" y="2983889"/>
            <a:ext cx="454800" cy="334500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1" name="Google Shape;831;p62"/>
          <p:cNvSpPr/>
          <p:nvPr/>
        </p:nvSpPr>
        <p:spPr>
          <a:xfrm>
            <a:off x="5378742" y="2979179"/>
            <a:ext cx="454800" cy="334500"/>
          </a:xfrm>
          <a:prstGeom prst="rect">
            <a:avLst/>
          </a:prstGeom>
          <a:solidFill>
            <a:srgbClr val="D85C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2" name="Google Shape;832;p62"/>
          <p:cNvSpPr/>
          <p:nvPr/>
        </p:nvSpPr>
        <p:spPr>
          <a:xfrm>
            <a:off x="4867234" y="1834609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3" name="Google Shape;833;p62"/>
          <p:cNvSpPr/>
          <p:nvPr/>
        </p:nvSpPr>
        <p:spPr>
          <a:xfrm>
            <a:off x="4343096" y="1832254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4" name="Google Shape;834;p62"/>
          <p:cNvSpPr/>
          <p:nvPr/>
        </p:nvSpPr>
        <p:spPr>
          <a:xfrm>
            <a:off x="4860919" y="259765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5381899" y="259765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6" name="Google Shape;836;p62"/>
          <p:cNvSpPr/>
          <p:nvPr/>
        </p:nvSpPr>
        <p:spPr>
          <a:xfrm>
            <a:off x="4339937" y="2216132"/>
            <a:ext cx="454800" cy="334500"/>
          </a:xfrm>
          <a:prstGeom prst="rect">
            <a:avLst/>
          </a:prstGeom>
          <a:solidFill>
            <a:srgbClr val="FEB1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7" name="Google Shape;837;p62"/>
          <p:cNvSpPr/>
          <p:nvPr/>
        </p:nvSpPr>
        <p:spPr>
          <a:xfrm>
            <a:off x="4860919" y="2979179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8" name="Google Shape;838;p62"/>
          <p:cNvSpPr/>
          <p:nvPr/>
        </p:nvSpPr>
        <p:spPr>
          <a:xfrm>
            <a:off x="4860919" y="2211422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9" name="Google Shape;839;p62"/>
          <p:cNvSpPr/>
          <p:nvPr/>
        </p:nvSpPr>
        <p:spPr>
          <a:xfrm>
            <a:off x="4860919" y="144366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0" name="Google Shape;840;p62"/>
          <p:cNvSpPr/>
          <p:nvPr/>
        </p:nvSpPr>
        <p:spPr>
          <a:xfrm>
            <a:off x="5906037" y="143895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1" name="Google Shape;841;p62"/>
          <p:cNvSpPr/>
          <p:nvPr/>
        </p:nvSpPr>
        <p:spPr>
          <a:xfrm>
            <a:off x="5906037" y="1832254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2" name="Google Shape;842;p62"/>
          <p:cNvSpPr/>
          <p:nvPr/>
        </p:nvSpPr>
        <p:spPr>
          <a:xfrm>
            <a:off x="6427019" y="1832254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3" name="Google Shape;843;p62"/>
          <p:cNvSpPr/>
          <p:nvPr/>
        </p:nvSpPr>
        <p:spPr>
          <a:xfrm>
            <a:off x="5906037" y="2213778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4" name="Google Shape;844;p62"/>
          <p:cNvSpPr/>
          <p:nvPr/>
        </p:nvSpPr>
        <p:spPr>
          <a:xfrm>
            <a:off x="5385057" y="1832254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5" name="Google Shape;845;p62"/>
          <p:cNvSpPr/>
          <p:nvPr/>
        </p:nvSpPr>
        <p:spPr>
          <a:xfrm>
            <a:off x="5906037" y="260236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6427019" y="2983889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7" name="Google Shape;847;p62"/>
          <p:cNvSpPr/>
          <p:nvPr/>
        </p:nvSpPr>
        <p:spPr>
          <a:xfrm>
            <a:off x="5906037" y="2983889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8" name="Google Shape;848;p62"/>
          <p:cNvSpPr/>
          <p:nvPr/>
        </p:nvSpPr>
        <p:spPr>
          <a:xfrm>
            <a:off x="6427019" y="2602365"/>
            <a:ext cx="454800" cy="3345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9" name="Google Shape;849;p62"/>
          <p:cNvSpPr/>
          <p:nvPr/>
        </p:nvSpPr>
        <p:spPr>
          <a:xfrm rot="-5400000">
            <a:off x="3188526" y="1812008"/>
            <a:ext cx="414600" cy="78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0" name="Google Shape;850;p62"/>
          <p:cNvSpPr/>
          <p:nvPr/>
        </p:nvSpPr>
        <p:spPr>
          <a:xfrm rot="-5400000">
            <a:off x="7728650" y="1833549"/>
            <a:ext cx="412200" cy="786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851" name="Google Shape;851;p62"/>
          <p:cNvGrpSpPr/>
          <p:nvPr/>
        </p:nvGrpSpPr>
        <p:grpSpPr>
          <a:xfrm>
            <a:off x="4327314" y="1822768"/>
            <a:ext cx="2554388" cy="1879313"/>
            <a:chOff x="2237124" y="1944807"/>
            <a:chExt cx="1284516" cy="1266298"/>
          </a:xfrm>
        </p:grpSpPr>
        <p:sp>
          <p:nvSpPr>
            <p:cNvPr id="852" name="Google Shape;852;p62"/>
            <p:cNvSpPr/>
            <p:nvPr/>
          </p:nvSpPr>
          <p:spPr>
            <a:xfrm>
              <a:off x="2245063" y="1954328"/>
              <a:ext cx="228641" cy="225331"/>
            </a:xfrm>
            <a:prstGeom prst="rect">
              <a:avLst/>
            </a:prstGeom>
            <a:solidFill>
              <a:srgbClr val="F78B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3" name="Google Shape;853;p62"/>
            <p:cNvSpPr/>
            <p:nvPr/>
          </p:nvSpPr>
          <p:spPr>
            <a:xfrm>
              <a:off x="2769031" y="1944807"/>
              <a:ext cx="228641" cy="225331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4" name="Google Shape;854;p62"/>
            <p:cNvSpPr/>
            <p:nvPr/>
          </p:nvSpPr>
          <p:spPr>
            <a:xfrm>
              <a:off x="3292999" y="1946393"/>
              <a:ext cx="228641" cy="225331"/>
            </a:xfrm>
            <a:prstGeom prst="rect">
              <a:avLst/>
            </a:prstGeom>
            <a:solidFill>
              <a:srgbClr val="93A3DE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769031" y="2468464"/>
              <a:ext cx="228641" cy="225331"/>
            </a:xfrm>
            <a:prstGeom prst="rect">
              <a:avLst/>
            </a:prstGeom>
            <a:solidFill>
              <a:srgbClr val="F9B2A6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3292999" y="2468464"/>
              <a:ext cx="228641" cy="225331"/>
            </a:xfrm>
            <a:prstGeom prst="rect">
              <a:avLst/>
            </a:prstGeom>
            <a:solidFill>
              <a:srgbClr val="31479F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237124" y="2985774"/>
              <a:ext cx="228641" cy="225331"/>
            </a:xfrm>
            <a:prstGeom prst="rect">
              <a:avLst/>
            </a:prstGeom>
            <a:solidFill>
              <a:srgbClr val="00B05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62"/>
            <p:cNvSpPr/>
            <p:nvPr/>
          </p:nvSpPr>
          <p:spPr>
            <a:xfrm>
              <a:off x="2765856" y="2982600"/>
              <a:ext cx="228641" cy="225331"/>
            </a:xfrm>
            <a:prstGeom prst="rect">
              <a:avLst/>
            </a:prstGeom>
            <a:solidFill>
              <a:srgbClr val="D85C00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9" name="Google Shape;859;p62"/>
            <p:cNvSpPr/>
            <p:nvPr/>
          </p:nvSpPr>
          <p:spPr>
            <a:xfrm>
              <a:off x="2241888" y="2468464"/>
              <a:ext cx="228641" cy="225331"/>
            </a:xfrm>
            <a:prstGeom prst="rect">
              <a:avLst/>
            </a:prstGeom>
            <a:solidFill>
              <a:srgbClr val="FEB179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292999" y="2985774"/>
              <a:ext cx="228641" cy="225331"/>
            </a:xfrm>
            <a:prstGeom prst="rect">
              <a:avLst/>
            </a:prstGeom>
            <a:solidFill>
              <a:srgbClr val="34AC8B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61" name="Google Shape;861;p62"/>
          <p:cNvSpPr/>
          <p:nvPr/>
        </p:nvSpPr>
        <p:spPr>
          <a:xfrm>
            <a:off x="4873549" y="1464861"/>
            <a:ext cx="454800" cy="334500"/>
          </a:xfrm>
          <a:prstGeom prst="rect">
            <a:avLst/>
          </a:prstGeom>
          <a:solidFill>
            <a:srgbClr val="F78B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2" name="Google Shape;862;p62"/>
          <p:cNvSpPr/>
          <p:nvPr/>
        </p:nvSpPr>
        <p:spPr>
          <a:xfrm>
            <a:off x="5915510" y="1450731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3" name="Google Shape;863;p62"/>
          <p:cNvSpPr/>
          <p:nvPr/>
        </p:nvSpPr>
        <p:spPr>
          <a:xfrm>
            <a:off x="6957471" y="1453085"/>
            <a:ext cx="454800" cy="334500"/>
          </a:xfrm>
          <a:prstGeom prst="rect">
            <a:avLst/>
          </a:prstGeom>
          <a:solidFill>
            <a:srgbClr val="93A3D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4" name="Google Shape;864;p62"/>
          <p:cNvSpPr/>
          <p:nvPr/>
        </p:nvSpPr>
        <p:spPr>
          <a:xfrm>
            <a:off x="5915510" y="2227908"/>
            <a:ext cx="454800" cy="334500"/>
          </a:xfrm>
          <a:prstGeom prst="rect">
            <a:avLst/>
          </a:prstGeom>
          <a:solidFill>
            <a:srgbClr val="F9B2A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5" name="Google Shape;865;p62"/>
          <p:cNvSpPr/>
          <p:nvPr/>
        </p:nvSpPr>
        <p:spPr>
          <a:xfrm>
            <a:off x="6957471" y="2227908"/>
            <a:ext cx="454800" cy="334500"/>
          </a:xfrm>
          <a:prstGeom prst="rect">
            <a:avLst/>
          </a:prstGeom>
          <a:solidFill>
            <a:srgbClr val="31479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6" name="Google Shape;866;p62"/>
          <p:cNvSpPr/>
          <p:nvPr/>
        </p:nvSpPr>
        <p:spPr>
          <a:xfrm>
            <a:off x="4857760" y="2995665"/>
            <a:ext cx="454800" cy="334500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7" name="Google Shape;867;p62"/>
          <p:cNvSpPr/>
          <p:nvPr/>
        </p:nvSpPr>
        <p:spPr>
          <a:xfrm>
            <a:off x="5909195" y="2990955"/>
            <a:ext cx="454800" cy="334500"/>
          </a:xfrm>
          <a:prstGeom prst="rect">
            <a:avLst/>
          </a:prstGeom>
          <a:solidFill>
            <a:srgbClr val="D85C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8" name="Google Shape;868;p62"/>
          <p:cNvSpPr/>
          <p:nvPr/>
        </p:nvSpPr>
        <p:spPr>
          <a:xfrm>
            <a:off x="4870390" y="2227908"/>
            <a:ext cx="454800" cy="334500"/>
          </a:xfrm>
          <a:prstGeom prst="rect">
            <a:avLst/>
          </a:prstGeom>
          <a:solidFill>
            <a:srgbClr val="FEB1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9" name="Google Shape;869;p62"/>
          <p:cNvSpPr/>
          <p:nvPr/>
        </p:nvSpPr>
        <p:spPr>
          <a:xfrm>
            <a:off x="6957471" y="2995665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0" name="Google Shape;870;p62"/>
          <p:cNvSpPr/>
          <p:nvPr/>
        </p:nvSpPr>
        <p:spPr>
          <a:xfrm>
            <a:off x="4873549" y="1844029"/>
            <a:ext cx="454800" cy="334500"/>
          </a:xfrm>
          <a:prstGeom prst="rect">
            <a:avLst/>
          </a:prstGeom>
          <a:solidFill>
            <a:srgbClr val="F78B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1" name="Google Shape;871;p62"/>
          <p:cNvSpPr/>
          <p:nvPr/>
        </p:nvSpPr>
        <p:spPr>
          <a:xfrm>
            <a:off x="5915510" y="1832254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2" name="Google Shape;872;p62"/>
          <p:cNvSpPr/>
          <p:nvPr/>
        </p:nvSpPr>
        <p:spPr>
          <a:xfrm>
            <a:off x="6957471" y="1832254"/>
            <a:ext cx="454800" cy="334500"/>
          </a:xfrm>
          <a:prstGeom prst="rect">
            <a:avLst/>
          </a:prstGeom>
          <a:solidFill>
            <a:srgbClr val="93A3D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3" name="Google Shape;873;p62"/>
          <p:cNvSpPr/>
          <p:nvPr/>
        </p:nvSpPr>
        <p:spPr>
          <a:xfrm>
            <a:off x="5915510" y="2607076"/>
            <a:ext cx="454800" cy="334500"/>
          </a:xfrm>
          <a:prstGeom prst="rect">
            <a:avLst/>
          </a:prstGeom>
          <a:solidFill>
            <a:srgbClr val="F9B2A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4" name="Google Shape;874;p62"/>
          <p:cNvSpPr/>
          <p:nvPr/>
        </p:nvSpPr>
        <p:spPr>
          <a:xfrm>
            <a:off x="6957471" y="2607076"/>
            <a:ext cx="454800" cy="334500"/>
          </a:xfrm>
          <a:prstGeom prst="rect">
            <a:avLst/>
          </a:prstGeom>
          <a:solidFill>
            <a:srgbClr val="31479F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5" name="Google Shape;875;p62"/>
          <p:cNvSpPr/>
          <p:nvPr/>
        </p:nvSpPr>
        <p:spPr>
          <a:xfrm>
            <a:off x="4857760" y="3374832"/>
            <a:ext cx="454800" cy="334500"/>
          </a:xfrm>
          <a:prstGeom prst="rect">
            <a:avLst/>
          </a:prstGeom>
          <a:solidFill>
            <a:srgbClr val="00B05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6" name="Google Shape;876;p62"/>
          <p:cNvSpPr/>
          <p:nvPr/>
        </p:nvSpPr>
        <p:spPr>
          <a:xfrm>
            <a:off x="5909195" y="3370122"/>
            <a:ext cx="454800" cy="334500"/>
          </a:xfrm>
          <a:prstGeom prst="rect">
            <a:avLst/>
          </a:prstGeom>
          <a:solidFill>
            <a:srgbClr val="D85C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7" name="Google Shape;877;p62"/>
          <p:cNvSpPr/>
          <p:nvPr/>
        </p:nvSpPr>
        <p:spPr>
          <a:xfrm>
            <a:off x="4870390" y="2607076"/>
            <a:ext cx="454800" cy="334500"/>
          </a:xfrm>
          <a:prstGeom prst="rect">
            <a:avLst/>
          </a:prstGeom>
          <a:solidFill>
            <a:srgbClr val="FEB17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8" name="Google Shape;878;p62"/>
          <p:cNvSpPr/>
          <p:nvPr/>
        </p:nvSpPr>
        <p:spPr>
          <a:xfrm>
            <a:off x="6957471" y="3374832"/>
            <a:ext cx="454800" cy="334500"/>
          </a:xfrm>
          <a:prstGeom prst="rect">
            <a:avLst/>
          </a:prstGeom>
          <a:solidFill>
            <a:srgbClr val="34AC8B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79" name="Google Shape;879;p62"/>
          <p:cNvSpPr/>
          <p:nvPr/>
        </p:nvSpPr>
        <p:spPr>
          <a:xfrm>
            <a:off x="5372427" y="1818124"/>
            <a:ext cx="1518600" cy="113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0" name="Google Shape;880;p62"/>
          <p:cNvSpPr/>
          <p:nvPr/>
        </p:nvSpPr>
        <p:spPr>
          <a:xfrm>
            <a:off x="4854604" y="1434245"/>
            <a:ext cx="1521900" cy="113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1" name="Google Shape;8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“расширения” изображения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ru" sz="2800"/>
              <a:t>Транспонированная</a:t>
            </a:r>
            <a:r>
              <a:rPr lang="ru" sz="2800"/>
              <a:t> свёртка</a:t>
            </a:r>
            <a:endParaRPr sz="2800"/>
          </a:p>
        </p:txBody>
      </p:sp>
      <p:pic>
        <p:nvPicPr>
          <p:cNvPr id="887" name="Google Shape;88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070" y="1193006"/>
            <a:ext cx="2039608" cy="228862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3"/>
          <p:cNvSpPr txBox="1"/>
          <p:nvPr/>
        </p:nvSpPr>
        <p:spPr>
          <a:xfrm>
            <a:off x="870976" y="3583650"/>
            <a:ext cx="2984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Транспонированная конволюция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отсутствует,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 страйдов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3"/>
          <p:cNvSpPr txBox="1"/>
          <p:nvPr/>
        </p:nvSpPr>
        <p:spPr>
          <a:xfrm>
            <a:off x="4424275" y="3950500"/>
            <a:ext cx="4590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Транспонированная конволюция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отсутствует,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Страйд = 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273" y="1268031"/>
            <a:ext cx="2435278" cy="276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Операция свёртки </a:t>
            </a:r>
            <a:endParaRPr/>
          </a:p>
        </p:txBody>
      </p:sp>
      <p:grpSp>
        <p:nvGrpSpPr>
          <p:cNvPr id="93" name="Google Shape;93;p19"/>
          <p:cNvGrpSpPr/>
          <p:nvPr/>
        </p:nvGrpSpPr>
        <p:grpSpPr>
          <a:xfrm>
            <a:off x="311708" y="1053747"/>
            <a:ext cx="6693950" cy="2020686"/>
            <a:chOff x="-586359" y="-182257"/>
            <a:chExt cx="10101025" cy="4085495"/>
          </a:xfrm>
        </p:grpSpPr>
        <p:pic>
          <p:nvPicPr>
            <p:cNvPr id="94" name="Google Shape;94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1429" y="-97261"/>
              <a:ext cx="5333237" cy="400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586359" y="-182257"/>
              <a:ext cx="5333238" cy="4000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9"/>
            <p:cNvSpPr/>
            <p:nvPr/>
          </p:nvSpPr>
          <p:spPr>
            <a:xfrm>
              <a:off x="1624432" y="1808112"/>
              <a:ext cx="4593108" cy="809480"/>
            </a:xfrm>
            <a:custGeom>
              <a:rect b="b" l="l" r="r" t="t"/>
              <a:pathLst>
                <a:path extrusionOk="0" h="659675" w="4938373">
                  <a:moveTo>
                    <a:pt x="0" y="329397"/>
                  </a:moveTo>
                  <a:cubicBezTo>
                    <a:pt x="535516" y="496613"/>
                    <a:pt x="1071033" y="663830"/>
                    <a:pt x="1587500" y="659597"/>
                  </a:cubicBezTo>
                  <a:cubicBezTo>
                    <a:pt x="2103967" y="655364"/>
                    <a:pt x="3491235" y="617993"/>
                    <a:pt x="4938373" y="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3200" lIns="166425" spcFirstLastPara="1" rIns="166425" wrap="square" tIns="832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7" name="Google Shape;97;p19"/>
          <p:cNvSpPr txBox="1"/>
          <p:nvPr/>
        </p:nvSpPr>
        <p:spPr>
          <a:xfrm>
            <a:off x="372575" y="3288291"/>
            <a:ext cx="818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Операция свёртки многоканального изображения K с ядром U:</a:t>
            </a:r>
            <a:endParaRPr sz="2400"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2393" y="4173256"/>
            <a:ext cx="6384370" cy="72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4"/>
          <p:cNvSpPr/>
          <p:nvPr/>
        </p:nvSpPr>
        <p:spPr>
          <a:xfrm>
            <a:off x="453628" y="1657463"/>
            <a:ext cx="1496400" cy="1025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6" name="Google Shape;896;p64"/>
          <p:cNvSpPr/>
          <p:nvPr/>
        </p:nvSpPr>
        <p:spPr>
          <a:xfrm>
            <a:off x="2725629" y="2145220"/>
            <a:ext cx="784500" cy="537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7" name="Google Shape;897;p64"/>
          <p:cNvSpPr/>
          <p:nvPr/>
        </p:nvSpPr>
        <p:spPr>
          <a:xfrm>
            <a:off x="5261181" y="2170127"/>
            <a:ext cx="784500" cy="537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8" name="Google Shape;898;p64"/>
          <p:cNvSpPr/>
          <p:nvPr/>
        </p:nvSpPr>
        <p:spPr>
          <a:xfrm>
            <a:off x="4194856" y="2369382"/>
            <a:ext cx="457500" cy="313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99" name="Google Shape;899;p64"/>
          <p:cNvSpPr/>
          <p:nvPr/>
        </p:nvSpPr>
        <p:spPr>
          <a:xfrm>
            <a:off x="2034941" y="2460707"/>
            <a:ext cx="6420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0" name="Google Shape;900;p64"/>
          <p:cNvSpPr/>
          <p:nvPr/>
        </p:nvSpPr>
        <p:spPr>
          <a:xfrm>
            <a:off x="3613223" y="2460707"/>
            <a:ext cx="4755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1" name="Google Shape;901;p64"/>
          <p:cNvSpPr/>
          <p:nvPr/>
        </p:nvSpPr>
        <p:spPr>
          <a:xfrm>
            <a:off x="4788605" y="2458632"/>
            <a:ext cx="369600" cy="2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2" name="Google Shape;902;p64"/>
          <p:cNvSpPr/>
          <p:nvPr/>
        </p:nvSpPr>
        <p:spPr>
          <a:xfrm>
            <a:off x="6154836" y="2460707"/>
            <a:ext cx="5637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3" name="Google Shape;903;p64"/>
          <p:cNvSpPr/>
          <p:nvPr/>
        </p:nvSpPr>
        <p:spPr>
          <a:xfrm>
            <a:off x="6836436" y="1690672"/>
            <a:ext cx="1496400" cy="1025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4" name="Google Shape;904;p64"/>
          <p:cNvSpPr txBox="1"/>
          <p:nvPr/>
        </p:nvSpPr>
        <p:spPr>
          <a:xfrm>
            <a:off x="50726" y="2682787"/>
            <a:ext cx="2412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RGB изображение</a:t>
            </a:r>
            <a:endParaRPr sz="2500"/>
          </a:p>
        </p:txBody>
      </p:sp>
      <p:sp>
        <p:nvSpPr>
          <p:cNvPr id="905" name="Google Shape;905;p64"/>
          <p:cNvSpPr txBox="1"/>
          <p:nvPr/>
        </p:nvSpPr>
        <p:spPr>
          <a:xfrm>
            <a:off x="6303273" y="2722228"/>
            <a:ext cx="27900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Маска ответов</a:t>
            </a:r>
            <a:endParaRPr sz="2500"/>
          </a:p>
        </p:txBody>
      </p:sp>
      <p:sp>
        <p:nvSpPr>
          <p:cNvPr id="906" name="Google Shape;906;p64"/>
          <p:cNvSpPr/>
          <p:nvPr/>
        </p:nvSpPr>
        <p:spPr>
          <a:xfrm>
            <a:off x="3631399" y="2091256"/>
            <a:ext cx="1520700" cy="2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7" name="Google Shape;907;p64"/>
          <p:cNvSpPr/>
          <p:nvPr/>
        </p:nvSpPr>
        <p:spPr>
          <a:xfrm>
            <a:off x="2092497" y="1769543"/>
            <a:ext cx="46257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08" name="Google Shape;90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Стандартная архитектура для сегментации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lmb.informatik.uni-freiburg.de/research/funded_projects/bioss_deeplearning/unet.png" id="913" name="Google Shape;91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385" y="1090404"/>
            <a:ext cx="6551839" cy="3242948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65"/>
          <p:cNvSpPr txBox="1"/>
          <p:nvPr/>
        </p:nvSpPr>
        <p:spPr>
          <a:xfrm>
            <a:off x="3040634" y="4469946"/>
            <a:ext cx="6258083" cy="548735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[Ronnerberger et al. MICCAI15]</a:t>
            </a:r>
            <a:endParaRPr sz="2500"/>
          </a:p>
        </p:txBody>
      </p:sp>
      <p:sp>
        <p:nvSpPr>
          <p:cNvPr id="915" name="Google Shape;91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U-net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975" y="624771"/>
            <a:ext cx="6820319" cy="18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6473" y="2703519"/>
            <a:ext cx="4507172" cy="163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6"/>
          <p:cNvSpPr txBox="1"/>
          <p:nvPr/>
        </p:nvSpPr>
        <p:spPr>
          <a:xfrm>
            <a:off x="5226357" y="4440843"/>
            <a:ext cx="3789861" cy="50225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[Zhao et al. CVPR17]</a:t>
            </a:r>
            <a:endParaRPr sz="2500"/>
          </a:p>
        </p:txBody>
      </p:sp>
      <p:sp>
        <p:nvSpPr>
          <p:cNvPr id="924" name="Google Shape;92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PSP-net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594" y="3022254"/>
            <a:ext cx="5627908" cy="162843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7"/>
          <p:cNvSpPr txBox="1"/>
          <p:nvPr/>
        </p:nvSpPr>
        <p:spPr>
          <a:xfrm>
            <a:off x="4640372" y="4581718"/>
            <a:ext cx="396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[Yu &amp; Koltun ICLR16]</a:t>
            </a:r>
            <a:endParaRPr sz="2500"/>
          </a:p>
        </p:txBody>
      </p:sp>
      <p:sp>
        <p:nvSpPr>
          <p:cNvPr id="931" name="Google Shape;931;p67"/>
          <p:cNvSpPr/>
          <p:nvPr/>
        </p:nvSpPr>
        <p:spPr>
          <a:xfrm>
            <a:off x="337850" y="1495360"/>
            <a:ext cx="1430400" cy="9465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2" name="Google Shape;932;p67"/>
          <p:cNvSpPr/>
          <p:nvPr/>
        </p:nvSpPr>
        <p:spPr>
          <a:xfrm>
            <a:off x="2509378" y="1945573"/>
            <a:ext cx="750000" cy="496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3" name="Google Shape;933;p67"/>
          <p:cNvSpPr/>
          <p:nvPr/>
        </p:nvSpPr>
        <p:spPr>
          <a:xfrm>
            <a:off x="3841249" y="1945573"/>
            <a:ext cx="750000" cy="496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4" name="Google Shape;934;p67"/>
          <p:cNvSpPr/>
          <p:nvPr/>
        </p:nvSpPr>
        <p:spPr>
          <a:xfrm>
            <a:off x="5173120" y="2152480"/>
            <a:ext cx="437100" cy="289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5" name="Google Shape;935;p67"/>
          <p:cNvSpPr/>
          <p:nvPr/>
        </p:nvSpPr>
        <p:spPr>
          <a:xfrm>
            <a:off x="6056207" y="2152480"/>
            <a:ext cx="437100" cy="289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6" name="Google Shape;936;p67"/>
          <p:cNvSpPr/>
          <p:nvPr/>
        </p:nvSpPr>
        <p:spPr>
          <a:xfrm>
            <a:off x="7202774" y="1732919"/>
            <a:ext cx="98400" cy="70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7" name="Google Shape;937;p67"/>
          <p:cNvSpPr/>
          <p:nvPr/>
        </p:nvSpPr>
        <p:spPr>
          <a:xfrm>
            <a:off x="8036641" y="1732919"/>
            <a:ext cx="98400" cy="7089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8" name="Google Shape;938;p67"/>
          <p:cNvSpPr/>
          <p:nvPr/>
        </p:nvSpPr>
        <p:spPr>
          <a:xfrm>
            <a:off x="1846337" y="2236775"/>
            <a:ext cx="6138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9" name="Google Shape;939;p67"/>
          <p:cNvSpPr/>
          <p:nvPr/>
        </p:nvSpPr>
        <p:spPr>
          <a:xfrm>
            <a:off x="3354827" y="2236775"/>
            <a:ext cx="4545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0" name="Google Shape;940;p67"/>
          <p:cNvSpPr/>
          <p:nvPr/>
        </p:nvSpPr>
        <p:spPr>
          <a:xfrm>
            <a:off x="4706964" y="2236775"/>
            <a:ext cx="3504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1" name="Google Shape;941;p67"/>
          <p:cNvSpPr/>
          <p:nvPr/>
        </p:nvSpPr>
        <p:spPr>
          <a:xfrm>
            <a:off x="5685600" y="2236775"/>
            <a:ext cx="2982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2" name="Google Shape;942;p67"/>
          <p:cNvSpPr/>
          <p:nvPr/>
        </p:nvSpPr>
        <p:spPr>
          <a:xfrm>
            <a:off x="6609224" y="2236775"/>
            <a:ext cx="5385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3" name="Google Shape;943;p67"/>
          <p:cNvSpPr/>
          <p:nvPr/>
        </p:nvSpPr>
        <p:spPr>
          <a:xfrm>
            <a:off x="7399659" y="2236775"/>
            <a:ext cx="515400" cy="2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4" name="Google Shape;944;p67"/>
          <p:cNvSpPr/>
          <p:nvPr/>
        </p:nvSpPr>
        <p:spPr>
          <a:xfrm>
            <a:off x="2732321" y="1391907"/>
            <a:ext cx="3504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B2A6"/>
          </a:solidFill>
          <a:ln cap="flat" cmpd="sng" w="25400">
            <a:solidFill>
              <a:srgbClr val="C326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5" name="Google Shape;945;p67"/>
          <p:cNvSpPr txBox="1"/>
          <p:nvPr/>
        </p:nvSpPr>
        <p:spPr>
          <a:xfrm>
            <a:off x="2990010" y="1257800"/>
            <a:ext cx="44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 conv/mult+non-lin</a:t>
            </a:r>
            <a:endParaRPr sz="2500"/>
          </a:p>
        </p:txBody>
      </p:sp>
      <p:sp>
        <p:nvSpPr>
          <p:cNvPr id="946" name="Google Shape;94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Использование dilation в свёртках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Link-net</a:t>
            </a:r>
            <a:endParaRPr/>
          </a:p>
        </p:txBody>
      </p:sp>
      <p:pic>
        <p:nvPicPr>
          <p:cNvPr id="952" name="Google Shape;9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470" y="0"/>
            <a:ext cx="37971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Link-net</a:t>
            </a:r>
            <a:endParaRPr/>
          </a:p>
        </p:txBody>
      </p:sp>
      <p:pic>
        <p:nvPicPr>
          <p:cNvPr id="958" name="Google Shape;9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181675"/>
            <a:ext cx="80962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</a:rPr>
              <a:t>А ещё нужно рассказать про а</a:t>
            </a:r>
            <a:r>
              <a:rPr lang="ru" sz="2800">
                <a:solidFill>
                  <a:schemeClr val="dk1"/>
                </a:solidFill>
              </a:rPr>
              <a:t>втокодировщики...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176818" y="1045657"/>
            <a:ext cx="8323060" cy="958519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Для случая одномерной свёртки вектора x с ядром размерности 3:</a:t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aphicFrame>
        <p:nvGraphicFramePr>
          <p:cNvPr id="104" name="Google Shape;104;p20"/>
          <p:cNvGraphicFramePr/>
          <p:nvPr/>
        </p:nvGraphicFramePr>
        <p:xfrm>
          <a:off x="2555959" y="26445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0950"/>
                <a:gridCol w="400950"/>
                <a:gridCol w="4009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5" name="Google Shape;105;p20"/>
          <p:cNvGraphicFramePr/>
          <p:nvPr/>
        </p:nvGraphicFramePr>
        <p:xfrm>
          <a:off x="2979058" y="2986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2050"/>
                <a:gridCol w="402050"/>
                <a:gridCol w="4020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" name="Google Shape;106;p20"/>
          <p:cNvGraphicFramePr/>
          <p:nvPr/>
        </p:nvGraphicFramePr>
        <p:xfrm>
          <a:off x="3395843" y="33274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2050"/>
                <a:gridCol w="402050"/>
                <a:gridCol w="402050"/>
              </a:tblGrid>
              <a:tr h="357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7" name="Google Shape;107;p20"/>
          <p:cNvGraphicFramePr/>
          <p:nvPr/>
        </p:nvGraphicFramePr>
        <p:xfrm>
          <a:off x="3787368" y="3671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2050"/>
                <a:gridCol w="402050"/>
                <a:gridCol w="402050"/>
              </a:tblGrid>
              <a:tr h="35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" name="Google Shape;108;p20"/>
          <p:cNvGraphicFramePr/>
          <p:nvPr/>
        </p:nvGraphicFramePr>
        <p:xfrm>
          <a:off x="4191522" y="40222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1000"/>
                <a:gridCol w="401000"/>
              </a:tblGrid>
              <a:tr h="355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Google Shape;109;p20"/>
          <p:cNvGraphicFramePr/>
          <p:nvPr/>
        </p:nvGraphicFramePr>
        <p:xfrm>
          <a:off x="2555959" y="22888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1000"/>
                <a:gridCol w="401000"/>
              </a:tblGrid>
              <a:tr h="3555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20"/>
          <p:cNvSpPr/>
          <p:nvPr/>
        </p:nvSpPr>
        <p:spPr>
          <a:xfrm>
            <a:off x="1308762" y="2307736"/>
            <a:ext cx="366300" cy="21219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2464391" y="2211177"/>
            <a:ext cx="91500" cy="2218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2" name="Google Shape;112;p20"/>
          <p:cNvSpPr/>
          <p:nvPr/>
        </p:nvSpPr>
        <p:spPr>
          <a:xfrm flipH="1">
            <a:off x="5018842" y="2211177"/>
            <a:ext cx="91500" cy="2218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113" name="Google Shape;113;p20"/>
          <p:cNvGraphicFramePr/>
          <p:nvPr/>
        </p:nvGraphicFramePr>
        <p:xfrm>
          <a:off x="6771170" y="22888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402050"/>
                <a:gridCol w="402050"/>
                <a:gridCol w="402050"/>
              </a:tblGrid>
              <a:tr h="35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20"/>
          <p:cNvSpPr/>
          <p:nvPr/>
        </p:nvSpPr>
        <p:spPr>
          <a:xfrm>
            <a:off x="5426088" y="2255924"/>
            <a:ext cx="366300" cy="21219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200" lIns="166425" spcFirstLastPara="1" rIns="166425" wrap="square" tIns="832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798169" y="3122595"/>
            <a:ext cx="6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 sz="2500"/>
          </a:p>
        </p:txBody>
      </p:sp>
      <p:sp>
        <p:nvSpPr>
          <p:cNvPr id="116" name="Google Shape;116;p20"/>
          <p:cNvSpPr txBox="1"/>
          <p:nvPr/>
        </p:nvSpPr>
        <p:spPr>
          <a:xfrm>
            <a:off x="5315578" y="4295669"/>
            <a:ext cx="58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" sz="33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endParaRPr sz="2500"/>
          </a:p>
        </p:txBody>
      </p:sp>
      <p:sp>
        <p:nvSpPr>
          <p:cNvPr id="117" name="Google Shape;117;p20"/>
          <p:cNvSpPr txBox="1"/>
          <p:nvPr/>
        </p:nvSpPr>
        <p:spPr>
          <a:xfrm>
            <a:off x="1166681" y="4311145"/>
            <a:ext cx="58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3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endParaRPr sz="2500"/>
          </a:p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Свёртка реализуется как матричное умножение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Использование паддинга (padding)</a:t>
            </a:r>
            <a:endParaRPr/>
          </a:p>
        </p:txBody>
      </p:sp>
      <p:graphicFrame>
        <p:nvGraphicFramePr>
          <p:cNvPr id="124" name="Google Shape;124;p21"/>
          <p:cNvGraphicFramePr/>
          <p:nvPr/>
        </p:nvGraphicFramePr>
        <p:xfrm>
          <a:off x="701009" y="11862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</a:tblGrid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125;p21"/>
          <p:cNvGraphicFramePr/>
          <p:nvPr/>
        </p:nvGraphicFramePr>
        <p:xfrm>
          <a:off x="4199473" y="16007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675"/>
                <a:gridCol w="334675"/>
                <a:gridCol w="334675"/>
              </a:tblGrid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Google Shape;126;p21"/>
          <p:cNvGraphicFramePr/>
          <p:nvPr/>
        </p:nvGraphicFramePr>
        <p:xfrm>
          <a:off x="6434953" y="14877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675"/>
                <a:gridCol w="334675"/>
                <a:gridCol w="334675"/>
                <a:gridCol w="334675"/>
                <a:gridCol w="334675"/>
                <a:gridCol w="334675"/>
              </a:tblGrid>
              <a:tr h="250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1"/>
          <p:cNvSpPr txBox="1"/>
          <p:nvPr/>
        </p:nvSpPr>
        <p:spPr>
          <a:xfrm>
            <a:off x="3378534" y="1600751"/>
            <a:ext cx="74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</a:t>
            </a:r>
            <a:endParaRPr sz="2500"/>
          </a:p>
        </p:txBody>
      </p:sp>
      <p:sp>
        <p:nvSpPr>
          <p:cNvPr id="128" name="Google Shape;128;p21"/>
          <p:cNvSpPr txBox="1"/>
          <p:nvPr/>
        </p:nvSpPr>
        <p:spPr>
          <a:xfrm>
            <a:off x="5554024" y="1548939"/>
            <a:ext cx="7326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 sz="2500"/>
          </a:p>
        </p:txBody>
      </p:sp>
      <p:graphicFrame>
        <p:nvGraphicFramePr>
          <p:cNvPr id="129" name="Google Shape;129;p21"/>
          <p:cNvGraphicFramePr/>
          <p:nvPr/>
        </p:nvGraphicFramePr>
        <p:xfrm>
          <a:off x="4388942" y="35897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675"/>
                <a:gridCol w="334675"/>
                <a:gridCol w="334675"/>
              </a:tblGrid>
              <a:tr h="25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0" name="Google Shape;130;p21"/>
          <p:cNvSpPr txBox="1"/>
          <p:nvPr/>
        </p:nvSpPr>
        <p:spPr>
          <a:xfrm>
            <a:off x="3744821" y="3610946"/>
            <a:ext cx="751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*</a:t>
            </a:r>
            <a:endParaRPr sz="2500"/>
          </a:p>
        </p:txBody>
      </p:sp>
      <p:sp>
        <p:nvSpPr>
          <p:cNvPr id="131" name="Google Shape;131;p21"/>
          <p:cNvSpPr txBox="1"/>
          <p:nvPr/>
        </p:nvSpPr>
        <p:spPr>
          <a:xfrm>
            <a:off x="5393014" y="3561488"/>
            <a:ext cx="735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200" lIns="166425" spcFirstLastPara="1" rIns="166425" wrap="square" tIns="83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5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 sz="2500"/>
          </a:p>
        </p:txBody>
      </p:sp>
      <p:graphicFrame>
        <p:nvGraphicFramePr>
          <p:cNvPr id="132" name="Google Shape;132;p21"/>
          <p:cNvGraphicFramePr/>
          <p:nvPr/>
        </p:nvGraphicFramePr>
        <p:xfrm>
          <a:off x="341080" y="29585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  <a:gridCol w="334675"/>
              </a:tblGrid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2100"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  <a:tr h="2508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2100"/>
                    </a:p>
                  </a:txBody>
                  <a:tcPr marT="0" marB="0" marR="0" marL="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Google Shape;133;p21"/>
          <p:cNvGraphicFramePr/>
          <p:nvPr/>
        </p:nvGraphicFramePr>
        <p:xfrm>
          <a:off x="6128703" y="33754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{7DA7F45D-B3C5-4471-B6A5-D5EE5BE55272}</a:tableStyleId>
              </a:tblPr>
              <a:tblGrid>
                <a:gridCol w="334275"/>
                <a:gridCol w="334275"/>
                <a:gridCol w="334275"/>
                <a:gridCol w="334275"/>
                <a:gridCol w="334275"/>
                <a:gridCol w="334275"/>
                <a:gridCol w="334275"/>
                <a:gridCol w="334275"/>
              </a:tblGrid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282" y="1268016"/>
            <a:ext cx="1408033" cy="149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7416" y="1268016"/>
            <a:ext cx="1718303" cy="168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33600" y="1268016"/>
            <a:ext cx="2314198" cy="263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10282" y="3538920"/>
            <a:ext cx="160356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отсутствует,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 страйдов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358039" y="4087373"/>
            <a:ext cx="17230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присутствует,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 страйдов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4614785" y="3538920"/>
            <a:ext cx="160356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отсутствует,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Страйд =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9166" y="1176817"/>
            <a:ext cx="2319221" cy="223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6790237" y="3538919"/>
            <a:ext cx="197707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отсутствует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без страйдов, dilation =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Различные параметры свёрток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ickr:5167775729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688" y="791190"/>
            <a:ext cx="6005460" cy="4239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Интерпретация свёртки: поиск шаблона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